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6400800" cy="4572000"/>
  <p:notesSz cx="6400800" cy="457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98"/>
  </p:normalViewPr>
  <p:slideViewPr>
    <p:cSldViewPr>
      <p:cViewPr varScale="1">
        <p:scale>
          <a:sx n="143" d="100"/>
          <a:sy n="143" d="100"/>
        </p:scale>
        <p:origin x="159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060" y="1417320"/>
            <a:ext cx="5440680" cy="96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60120" y="2560320"/>
            <a:ext cx="4480560" cy="114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0040" y="1051560"/>
            <a:ext cx="2784348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296412" y="1051560"/>
            <a:ext cx="2784348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00799" cy="4571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00800" cy="420471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2023" y="3463035"/>
            <a:ext cx="914400" cy="914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00800" cy="4572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208456"/>
            <a:ext cx="6400800" cy="20955"/>
          </a:xfrm>
          <a:custGeom>
            <a:avLst/>
            <a:gdLst/>
            <a:ahLst/>
            <a:cxnLst/>
            <a:rect l="l" t="t" r="r" b="b"/>
            <a:pathLst>
              <a:path w="6400800" h="20954">
                <a:moveTo>
                  <a:pt x="0" y="0"/>
                </a:moveTo>
                <a:lnTo>
                  <a:pt x="0" y="20954"/>
                </a:lnTo>
                <a:lnTo>
                  <a:pt x="6400800" y="20954"/>
                </a:lnTo>
                <a:lnTo>
                  <a:pt x="640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379031"/>
            <a:ext cx="6400800" cy="20955"/>
          </a:xfrm>
          <a:custGeom>
            <a:avLst/>
            <a:gdLst/>
            <a:ahLst/>
            <a:cxnLst/>
            <a:rect l="l" t="t" r="r" b="b"/>
            <a:pathLst>
              <a:path w="6400800" h="20954">
                <a:moveTo>
                  <a:pt x="0" y="0"/>
                </a:moveTo>
                <a:lnTo>
                  <a:pt x="0" y="20955"/>
                </a:lnTo>
                <a:lnTo>
                  <a:pt x="6400800" y="20955"/>
                </a:lnTo>
                <a:lnTo>
                  <a:pt x="640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293755"/>
            <a:ext cx="6400800" cy="20955"/>
          </a:xfrm>
          <a:custGeom>
            <a:avLst/>
            <a:gdLst/>
            <a:ahLst/>
            <a:cxnLst/>
            <a:rect l="l" t="t" r="r" b="b"/>
            <a:pathLst>
              <a:path w="6400800" h="20954">
                <a:moveTo>
                  <a:pt x="6400787" y="0"/>
                </a:moveTo>
                <a:lnTo>
                  <a:pt x="0" y="0"/>
                </a:lnTo>
                <a:lnTo>
                  <a:pt x="0" y="20955"/>
                </a:lnTo>
                <a:lnTo>
                  <a:pt x="6400787" y="20955"/>
                </a:lnTo>
                <a:lnTo>
                  <a:pt x="6400787" y="0"/>
                </a:lnTo>
                <a:close/>
              </a:path>
            </a:pathLst>
          </a:custGeom>
          <a:solidFill>
            <a:srgbClr val="EE3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464319"/>
            <a:ext cx="6400800" cy="20955"/>
          </a:xfrm>
          <a:custGeom>
            <a:avLst/>
            <a:gdLst/>
            <a:ahLst/>
            <a:cxnLst/>
            <a:rect l="l" t="t" r="r" b="b"/>
            <a:pathLst>
              <a:path w="6400800" h="20954">
                <a:moveTo>
                  <a:pt x="0" y="0"/>
                </a:moveTo>
                <a:lnTo>
                  <a:pt x="0" y="20955"/>
                </a:lnTo>
                <a:lnTo>
                  <a:pt x="6400800" y="20955"/>
                </a:lnTo>
                <a:lnTo>
                  <a:pt x="640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E3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438" y="285167"/>
            <a:ext cx="5029923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0040" y="1051560"/>
            <a:ext cx="5760720" cy="3017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76272" y="4251960"/>
            <a:ext cx="2048256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0040" y="4251960"/>
            <a:ext cx="147218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08576" y="4251960"/>
            <a:ext cx="1472184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50" dirty="0"/>
              <a:t> </a:t>
            </a:r>
            <a:r>
              <a:rPr dirty="0"/>
              <a:t>Tepper</a:t>
            </a:r>
            <a:r>
              <a:rPr spc="45" dirty="0"/>
              <a:t> </a:t>
            </a:r>
            <a:r>
              <a:rPr dirty="0"/>
              <a:t>School</a:t>
            </a:r>
            <a:r>
              <a:rPr spc="50" dirty="0"/>
              <a:t> </a:t>
            </a:r>
            <a:r>
              <a:rPr spc="80" dirty="0"/>
              <a:t>Colloquium</a:t>
            </a:r>
            <a:r>
              <a:rPr spc="55" dirty="0"/>
              <a:t> </a:t>
            </a:r>
            <a:r>
              <a:rPr spc="95" dirty="0"/>
              <a:t>on</a:t>
            </a:r>
          </a:p>
          <a:p>
            <a:pPr algn="ct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AI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for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Business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6E773-35BF-A21D-88A8-9130C7C3BA3B}"/>
              </a:ext>
            </a:extLst>
          </p:cNvPr>
          <p:cNvSpPr txBox="1"/>
          <p:nvPr/>
        </p:nvSpPr>
        <p:spPr>
          <a:xfrm>
            <a:off x="1181099" y="2743200"/>
            <a:ext cx="4038600" cy="120032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Dr. David L. Major, Ph.D. </a:t>
            </a:r>
          </a:p>
          <a:p>
            <a:r>
              <a:rPr lang="en-US" dirty="0"/>
              <a:t>Associate Dean for Diversity, Equity, Inclusion and Belonging &amp; Teaching Professor of Strategy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447800"/>
            <a:ext cx="5486400" cy="2422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Tepper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0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0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Carnegie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Mellon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000" spc="55" dirty="0">
                <a:solidFill>
                  <a:srgbClr val="FFFFFF"/>
                </a:solidFill>
                <a:latin typeface="Arial"/>
                <a:cs typeface="Arial"/>
              </a:rPr>
              <a:t>launching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80" dirty="0">
                <a:solidFill>
                  <a:srgbClr val="FFFFFF"/>
                </a:solidFill>
                <a:latin typeface="Arial"/>
                <a:cs typeface="Arial"/>
              </a:rPr>
              <a:t>the inaugural</a:t>
            </a:r>
          </a:p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sz="2000" b="1" spc="45" dirty="0">
                <a:solidFill>
                  <a:srgbClr val="FFFFFF"/>
                </a:solidFill>
                <a:latin typeface="Arial"/>
                <a:cs typeface="Arial"/>
              </a:rPr>
              <a:t>Colloquium </a:t>
            </a:r>
            <a:r>
              <a:rPr lang="en-US" sz="2000" b="1" spc="7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0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000" b="1" spc="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1500"/>
              </a:lnSpc>
              <a:spcBef>
                <a:spcPts val="90"/>
              </a:spcBef>
            </a:pPr>
            <a:endParaRPr lang="en-US" sz="2000" b="1" spc="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lang="en-US" sz="2000" spc="-20" dirty="0">
                <a:solidFill>
                  <a:srgbClr val="FFFFFF"/>
                </a:solidFill>
                <a:latin typeface="Arial"/>
                <a:cs typeface="Arial"/>
              </a:rPr>
              <a:t>We are partnering </a:t>
            </a:r>
            <a:r>
              <a:rPr sz="2000" spc="9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US" sz="2000" spc="-2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Ph.D.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lang="en-US" sz="2000" spc="6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empower 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2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0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39994" y="0"/>
            <a:ext cx="861060" cy="850900"/>
          </a:xfrm>
          <a:custGeom>
            <a:avLst/>
            <a:gdLst/>
            <a:ahLst/>
            <a:cxnLst/>
            <a:rect l="l" t="t" r="r" b="b"/>
            <a:pathLst>
              <a:path w="861060" h="850900">
                <a:moveTo>
                  <a:pt x="217881" y="424561"/>
                </a:moveTo>
                <a:lnTo>
                  <a:pt x="0" y="424561"/>
                </a:lnTo>
                <a:lnTo>
                  <a:pt x="217881" y="642442"/>
                </a:lnTo>
                <a:lnTo>
                  <a:pt x="217881" y="424561"/>
                </a:lnTo>
                <a:close/>
              </a:path>
              <a:path w="861060" h="850900">
                <a:moveTo>
                  <a:pt x="653656" y="424548"/>
                </a:moveTo>
                <a:lnTo>
                  <a:pt x="435775" y="424548"/>
                </a:lnTo>
                <a:lnTo>
                  <a:pt x="435775" y="850900"/>
                </a:lnTo>
                <a:lnTo>
                  <a:pt x="445185" y="850900"/>
                </a:lnTo>
                <a:lnTo>
                  <a:pt x="653656" y="642429"/>
                </a:lnTo>
                <a:lnTo>
                  <a:pt x="653656" y="424548"/>
                </a:lnTo>
                <a:close/>
              </a:path>
              <a:path w="861060" h="850900">
                <a:moveTo>
                  <a:pt x="860806" y="0"/>
                </a:moveTo>
                <a:lnTo>
                  <a:pt x="206667" y="0"/>
                </a:lnTo>
                <a:lnTo>
                  <a:pt x="0" y="206667"/>
                </a:lnTo>
                <a:lnTo>
                  <a:pt x="653656" y="206667"/>
                </a:lnTo>
                <a:lnTo>
                  <a:pt x="653656" y="424548"/>
                </a:lnTo>
                <a:lnTo>
                  <a:pt x="860806" y="217398"/>
                </a:lnTo>
                <a:lnTo>
                  <a:pt x="860806" y="0"/>
                </a:lnTo>
                <a:close/>
              </a:path>
            </a:pathLst>
          </a:custGeom>
          <a:solidFill>
            <a:srgbClr val="EF3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0C770BD9-6CB5-E711-2A91-7313FAD96B9A}"/>
              </a:ext>
            </a:extLst>
          </p:cNvPr>
          <p:cNvSpPr txBox="1">
            <a:spLocks/>
          </p:cNvSpPr>
          <p:nvPr/>
        </p:nvSpPr>
        <p:spPr>
          <a:xfrm>
            <a:off x="685438" y="285167"/>
            <a:ext cx="5029923" cy="1059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en-US" dirty="0"/>
              <a:t>The</a:t>
            </a:r>
            <a:r>
              <a:rPr lang="en-US" spc="50" dirty="0"/>
              <a:t> </a:t>
            </a:r>
            <a:r>
              <a:rPr lang="en-US" dirty="0"/>
              <a:t>Tepper</a:t>
            </a:r>
            <a:r>
              <a:rPr lang="en-US" spc="45" dirty="0"/>
              <a:t> </a:t>
            </a:r>
            <a:r>
              <a:rPr lang="en-US" dirty="0"/>
              <a:t>School</a:t>
            </a:r>
            <a:r>
              <a:rPr lang="en-US" spc="50" dirty="0"/>
              <a:t> </a:t>
            </a:r>
            <a:r>
              <a:rPr lang="en-US" spc="80" dirty="0"/>
              <a:t>Colloquium</a:t>
            </a:r>
            <a:r>
              <a:rPr lang="en-US" spc="55" dirty="0"/>
              <a:t> </a:t>
            </a:r>
            <a:r>
              <a:rPr lang="en-US" spc="95" dirty="0"/>
              <a:t>on</a:t>
            </a:r>
          </a:p>
          <a:p>
            <a:pPr algn="ctr"/>
            <a:r>
              <a:rPr lang="en-US" sz="3000" b="1" dirty="0">
                <a:latin typeface="Arial"/>
                <a:cs typeface="Arial"/>
              </a:rPr>
              <a:t>AI</a:t>
            </a:r>
            <a:r>
              <a:rPr lang="en-US" sz="3000" b="1" spc="-25" dirty="0">
                <a:latin typeface="Arial"/>
                <a:cs typeface="Arial"/>
              </a:rPr>
              <a:t> </a:t>
            </a:r>
            <a:r>
              <a:rPr lang="en-US" sz="3000" b="1" spc="114" dirty="0">
                <a:latin typeface="Arial"/>
                <a:cs typeface="Arial"/>
              </a:rPr>
              <a:t>for</a:t>
            </a:r>
            <a:r>
              <a:rPr lang="en-US" sz="3000" b="1" spc="-25" dirty="0">
                <a:latin typeface="Arial"/>
                <a:cs typeface="Arial"/>
              </a:rPr>
              <a:t> </a:t>
            </a:r>
            <a:r>
              <a:rPr lang="en-US" sz="3000" b="1" spc="-10" dirty="0">
                <a:latin typeface="Arial"/>
                <a:cs typeface="Arial"/>
              </a:rPr>
              <a:t>Business</a:t>
            </a:r>
          </a:p>
          <a:p>
            <a:pPr algn="ctr"/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March</a:t>
            </a:r>
            <a:r>
              <a:rPr kumimoji="0" lang="en-US" b="1" i="0" u="none" strike="noStrike" kern="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lang="en-US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lang="en-US" b="1" i="0" u="none" strike="noStrike" kern="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8,</a:t>
            </a:r>
            <a:r>
              <a:rPr kumimoji="0" lang="en-US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2025</a:t>
            </a:r>
            <a:r>
              <a:rPr kumimoji="0" lang="en-US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b="1" spc="24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1295400"/>
            <a:ext cx="5867400" cy="2507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37300"/>
              </a:lnSpc>
              <a:spcBef>
                <a:spcPts val="100"/>
              </a:spcBef>
            </a:pPr>
            <a:r>
              <a:rPr lang="en-US" sz="1500" b="1" spc="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en-US" sz="1500" b="1" spc="80" dirty="0">
                <a:solidFill>
                  <a:srgbClr val="FFFFFF"/>
                </a:solidFill>
                <a:latin typeface="Arial"/>
                <a:cs typeface="Arial"/>
              </a:rPr>
              <a:t>pportunities to:</a:t>
            </a:r>
            <a:endParaRPr sz="1500" dirty="0">
              <a:latin typeface="Arial"/>
              <a:cs typeface="Arial"/>
            </a:endParaRPr>
          </a:p>
          <a:p>
            <a:pPr marL="177165" marR="156210" indent="-165100">
              <a:lnSpc>
                <a:spcPct val="122500"/>
              </a:lnSpc>
              <a:spcBef>
                <a:spcPts val="450"/>
              </a:spcBef>
            </a:pPr>
            <a:r>
              <a:rPr sz="1500" b="1" spc="20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1500" b="1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expand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5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u="sng" spc="20" dirty="0">
                <a:solidFill>
                  <a:srgbClr val="FFFFFF"/>
                </a:solidFill>
                <a:latin typeface="Arial"/>
                <a:cs typeface="Arial"/>
              </a:rPr>
              <a:t>theorizing</a:t>
            </a:r>
            <a:r>
              <a:rPr sz="15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 Business</a:t>
            </a:r>
            <a:endParaRPr sz="1500" dirty="0">
              <a:latin typeface="Arial"/>
              <a:cs typeface="Arial"/>
            </a:endParaRPr>
          </a:p>
          <a:p>
            <a:pPr marL="177165" marR="5080" indent="-165100">
              <a:lnSpc>
                <a:spcPct val="122500"/>
              </a:lnSpc>
              <a:spcBef>
                <a:spcPts val="400"/>
              </a:spcBef>
            </a:pPr>
            <a:r>
              <a:rPr sz="1500" b="1" spc="10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1500" b="1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emerging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1500" b="1" u="sng" spc="30" dirty="0">
                <a:solidFill>
                  <a:srgbClr val="FFFFFF"/>
                </a:solidFill>
                <a:latin typeface="Arial"/>
                <a:cs typeface="Arial"/>
              </a:rPr>
              <a:t>methodology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u="sng" spc="20" dirty="0">
                <a:solidFill>
                  <a:srgbClr val="FFFFFF"/>
                </a:solidFill>
                <a:latin typeface="Arial"/>
                <a:cs typeface="Arial"/>
              </a:rPr>
              <a:t>classroom</a:t>
            </a:r>
            <a:r>
              <a:rPr sz="1500" b="1" u="sng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u="sng" spc="35" dirty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  <a:endParaRPr sz="1500" b="1" u="sng" dirty="0">
              <a:latin typeface="Arial"/>
              <a:cs typeface="Arial"/>
            </a:endParaRPr>
          </a:p>
          <a:p>
            <a:pPr marL="177165" marR="42545" indent="-165100">
              <a:lnSpc>
                <a:spcPct val="122500"/>
              </a:lnSpc>
              <a:spcBef>
                <a:spcPts val="4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150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5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5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thought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5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Carnegie</a:t>
            </a:r>
            <a:r>
              <a:rPr sz="15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Mellon</a:t>
            </a:r>
            <a:endParaRPr sz="1500" dirty="0">
              <a:latin typeface="Arial"/>
              <a:cs typeface="Arial"/>
            </a:endParaRPr>
          </a:p>
          <a:p>
            <a:pPr marL="177165" marR="57785" indent="-165100">
              <a:lnSpc>
                <a:spcPct val="122500"/>
              </a:lnSpc>
              <a:spcBef>
                <a:spcPts val="400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15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with</a:t>
            </a:r>
            <a:r>
              <a:rPr sz="15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Tepper’s</a:t>
            </a:r>
            <a:r>
              <a:rPr sz="15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regarded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15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500" spc="20" dirty="0">
                <a:solidFill>
                  <a:srgbClr val="FFFFFF"/>
                </a:solidFill>
                <a:latin typeface="Arial"/>
                <a:cs typeface="Arial"/>
              </a:rPr>
              <a:t>Intelligent</a:t>
            </a:r>
            <a:r>
              <a:rPr sz="15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39994" y="0"/>
            <a:ext cx="861060" cy="850900"/>
          </a:xfrm>
          <a:custGeom>
            <a:avLst/>
            <a:gdLst/>
            <a:ahLst/>
            <a:cxnLst/>
            <a:rect l="l" t="t" r="r" b="b"/>
            <a:pathLst>
              <a:path w="861060" h="850900">
                <a:moveTo>
                  <a:pt x="217881" y="424561"/>
                </a:moveTo>
                <a:lnTo>
                  <a:pt x="0" y="424561"/>
                </a:lnTo>
                <a:lnTo>
                  <a:pt x="217881" y="642442"/>
                </a:lnTo>
                <a:lnTo>
                  <a:pt x="217881" y="424561"/>
                </a:lnTo>
                <a:close/>
              </a:path>
              <a:path w="861060" h="850900">
                <a:moveTo>
                  <a:pt x="653656" y="424548"/>
                </a:moveTo>
                <a:lnTo>
                  <a:pt x="435775" y="424548"/>
                </a:lnTo>
                <a:lnTo>
                  <a:pt x="435775" y="850900"/>
                </a:lnTo>
                <a:lnTo>
                  <a:pt x="445185" y="850900"/>
                </a:lnTo>
                <a:lnTo>
                  <a:pt x="653656" y="642429"/>
                </a:lnTo>
                <a:lnTo>
                  <a:pt x="653656" y="424548"/>
                </a:lnTo>
                <a:close/>
              </a:path>
              <a:path w="861060" h="850900">
                <a:moveTo>
                  <a:pt x="860806" y="0"/>
                </a:moveTo>
                <a:lnTo>
                  <a:pt x="206667" y="0"/>
                </a:lnTo>
                <a:lnTo>
                  <a:pt x="0" y="206667"/>
                </a:lnTo>
                <a:lnTo>
                  <a:pt x="653656" y="206667"/>
                </a:lnTo>
                <a:lnTo>
                  <a:pt x="653656" y="424548"/>
                </a:lnTo>
                <a:lnTo>
                  <a:pt x="860806" y="217398"/>
                </a:lnTo>
                <a:lnTo>
                  <a:pt x="860806" y="0"/>
                </a:lnTo>
                <a:close/>
              </a:path>
            </a:pathLst>
          </a:custGeom>
          <a:solidFill>
            <a:srgbClr val="EF3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4494289D-835D-BC0D-2F4E-ADCE4037D5AC}"/>
              </a:ext>
            </a:extLst>
          </p:cNvPr>
          <p:cNvSpPr txBox="1">
            <a:spLocks/>
          </p:cNvSpPr>
          <p:nvPr/>
        </p:nvSpPr>
        <p:spPr>
          <a:xfrm>
            <a:off x="685438" y="285167"/>
            <a:ext cx="5029923" cy="1059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en-US" dirty="0"/>
              <a:t>The</a:t>
            </a:r>
            <a:r>
              <a:rPr lang="en-US" spc="50" dirty="0"/>
              <a:t> </a:t>
            </a:r>
            <a:r>
              <a:rPr lang="en-US" dirty="0"/>
              <a:t>Tepper</a:t>
            </a:r>
            <a:r>
              <a:rPr lang="en-US" spc="45" dirty="0"/>
              <a:t> </a:t>
            </a:r>
            <a:r>
              <a:rPr lang="en-US" dirty="0"/>
              <a:t>School</a:t>
            </a:r>
            <a:r>
              <a:rPr lang="en-US" spc="50" dirty="0"/>
              <a:t> </a:t>
            </a:r>
            <a:r>
              <a:rPr lang="en-US" spc="80" dirty="0"/>
              <a:t>Colloquium</a:t>
            </a:r>
            <a:r>
              <a:rPr lang="en-US" spc="55" dirty="0"/>
              <a:t> </a:t>
            </a:r>
            <a:r>
              <a:rPr lang="en-US" spc="95" dirty="0"/>
              <a:t>on</a:t>
            </a:r>
          </a:p>
          <a:p>
            <a:pPr algn="ctr"/>
            <a:r>
              <a:rPr lang="en-US" sz="3000" b="1" dirty="0">
                <a:latin typeface="Arial"/>
                <a:cs typeface="Arial"/>
              </a:rPr>
              <a:t>AI</a:t>
            </a:r>
            <a:r>
              <a:rPr lang="en-US" sz="3000" b="1" spc="-25" dirty="0">
                <a:latin typeface="Arial"/>
                <a:cs typeface="Arial"/>
              </a:rPr>
              <a:t> </a:t>
            </a:r>
            <a:r>
              <a:rPr lang="en-US" sz="3000" b="1" spc="114" dirty="0">
                <a:latin typeface="Arial"/>
                <a:cs typeface="Arial"/>
              </a:rPr>
              <a:t>for</a:t>
            </a:r>
            <a:r>
              <a:rPr lang="en-US" sz="3000" b="1" spc="-25" dirty="0">
                <a:latin typeface="Arial"/>
                <a:cs typeface="Arial"/>
              </a:rPr>
              <a:t> </a:t>
            </a:r>
            <a:r>
              <a:rPr lang="en-US" sz="3000" b="1" spc="-10" dirty="0">
                <a:latin typeface="Arial"/>
                <a:cs typeface="Arial"/>
              </a:rPr>
              <a:t>Business</a:t>
            </a:r>
          </a:p>
          <a:p>
            <a:pPr algn="ctr"/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March</a:t>
            </a:r>
            <a:r>
              <a:rPr kumimoji="0" lang="en-US" b="1" i="0" u="none" strike="noStrike" kern="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lang="en-US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lang="en-US" b="1" i="0" u="none" strike="noStrike" kern="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8,</a:t>
            </a:r>
            <a:r>
              <a:rPr kumimoji="0" lang="en-US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2025</a:t>
            </a:r>
            <a:r>
              <a:rPr kumimoji="0" lang="en-US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b="1" spc="24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00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6537" y="1413207"/>
            <a:ext cx="5333987" cy="1482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relevance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domains,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PhD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encouraged</a:t>
            </a:r>
            <a:r>
              <a:rPr sz="14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apply!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600" b="1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pplication</a:t>
            </a:r>
            <a:r>
              <a:rPr sz="16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deadline: 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635" y="3613514"/>
            <a:ext cx="1023619" cy="502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8890">
              <a:lnSpc>
                <a:spcPct val="101099"/>
              </a:lnSpc>
              <a:spcBef>
                <a:spcPts val="7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105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3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050" b="1" spc="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TEPPER.CMU.EDU </a:t>
            </a:r>
            <a:endParaRPr sz="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05200" y="2286000"/>
            <a:ext cx="2034794" cy="1905000"/>
            <a:chOff x="456920" y="2993364"/>
            <a:chExt cx="925830" cy="925830"/>
          </a:xfrm>
        </p:grpSpPr>
        <p:sp>
          <p:nvSpPr>
            <p:cNvPr id="7" name="object 7"/>
            <p:cNvSpPr/>
            <p:nvPr/>
          </p:nvSpPr>
          <p:spPr>
            <a:xfrm>
              <a:off x="456920" y="2993364"/>
              <a:ext cx="135890" cy="925830"/>
            </a:xfrm>
            <a:custGeom>
              <a:avLst/>
              <a:gdLst/>
              <a:ahLst/>
              <a:cxnLst/>
              <a:rect l="l" t="t" r="r" b="b"/>
              <a:pathLst>
                <a:path w="135890" h="925829">
                  <a:moveTo>
                    <a:pt x="22567" y="180517"/>
                  </a:moveTo>
                  <a:lnTo>
                    <a:pt x="0" y="180517"/>
                  </a:lnTo>
                  <a:lnTo>
                    <a:pt x="0" y="203085"/>
                  </a:lnTo>
                  <a:lnTo>
                    <a:pt x="22567" y="203085"/>
                  </a:lnTo>
                  <a:lnTo>
                    <a:pt x="22567" y="180517"/>
                  </a:lnTo>
                  <a:close/>
                </a:path>
                <a:path w="135890" h="925829">
                  <a:moveTo>
                    <a:pt x="45135" y="496455"/>
                  </a:moveTo>
                  <a:lnTo>
                    <a:pt x="22567" y="496455"/>
                  </a:lnTo>
                  <a:lnTo>
                    <a:pt x="0" y="496455"/>
                  </a:lnTo>
                  <a:lnTo>
                    <a:pt x="0" y="541591"/>
                  </a:lnTo>
                  <a:lnTo>
                    <a:pt x="22567" y="541591"/>
                  </a:lnTo>
                  <a:lnTo>
                    <a:pt x="22567" y="519023"/>
                  </a:lnTo>
                  <a:lnTo>
                    <a:pt x="45135" y="519023"/>
                  </a:lnTo>
                  <a:lnTo>
                    <a:pt x="45135" y="496455"/>
                  </a:lnTo>
                  <a:close/>
                </a:path>
                <a:path w="135890" h="925829">
                  <a:moveTo>
                    <a:pt x="45135" y="338493"/>
                  </a:moveTo>
                  <a:lnTo>
                    <a:pt x="22567" y="338493"/>
                  </a:lnTo>
                  <a:lnTo>
                    <a:pt x="22567" y="315925"/>
                  </a:lnTo>
                  <a:lnTo>
                    <a:pt x="0" y="315925"/>
                  </a:lnTo>
                  <a:lnTo>
                    <a:pt x="0" y="361061"/>
                  </a:lnTo>
                  <a:lnTo>
                    <a:pt x="22567" y="361061"/>
                  </a:lnTo>
                  <a:lnTo>
                    <a:pt x="45135" y="361061"/>
                  </a:lnTo>
                  <a:lnTo>
                    <a:pt x="45135" y="338493"/>
                  </a:lnTo>
                  <a:close/>
                </a:path>
                <a:path w="135890" h="925829">
                  <a:moveTo>
                    <a:pt x="67703" y="519023"/>
                  </a:moveTo>
                  <a:lnTo>
                    <a:pt x="45135" y="519023"/>
                  </a:lnTo>
                  <a:lnTo>
                    <a:pt x="45135" y="541591"/>
                  </a:lnTo>
                  <a:lnTo>
                    <a:pt x="67703" y="541591"/>
                  </a:lnTo>
                  <a:lnTo>
                    <a:pt x="67703" y="519023"/>
                  </a:lnTo>
                  <a:close/>
                </a:path>
                <a:path w="135890" h="925829">
                  <a:moveTo>
                    <a:pt x="67703" y="451319"/>
                  </a:moveTo>
                  <a:lnTo>
                    <a:pt x="45135" y="451319"/>
                  </a:lnTo>
                  <a:lnTo>
                    <a:pt x="45135" y="473887"/>
                  </a:lnTo>
                  <a:lnTo>
                    <a:pt x="67703" y="473887"/>
                  </a:lnTo>
                  <a:lnTo>
                    <a:pt x="67703" y="451319"/>
                  </a:lnTo>
                  <a:close/>
                </a:path>
                <a:path w="135890" h="925829">
                  <a:moveTo>
                    <a:pt x="67703" y="315925"/>
                  </a:moveTo>
                  <a:lnTo>
                    <a:pt x="45135" y="315925"/>
                  </a:lnTo>
                  <a:lnTo>
                    <a:pt x="45135" y="338493"/>
                  </a:lnTo>
                  <a:lnTo>
                    <a:pt x="67703" y="338493"/>
                  </a:lnTo>
                  <a:lnTo>
                    <a:pt x="67703" y="315925"/>
                  </a:lnTo>
                  <a:close/>
                </a:path>
                <a:path w="135890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64159"/>
                  </a:lnTo>
                  <a:lnTo>
                    <a:pt x="90271" y="564159"/>
                  </a:lnTo>
                  <a:lnTo>
                    <a:pt x="90271" y="541591"/>
                  </a:lnTo>
                  <a:close/>
                </a:path>
                <a:path w="135890" h="925829">
                  <a:moveTo>
                    <a:pt x="90271" y="383628"/>
                  </a:moveTo>
                  <a:lnTo>
                    <a:pt x="67703" y="383628"/>
                  </a:lnTo>
                  <a:lnTo>
                    <a:pt x="67703" y="406196"/>
                  </a:lnTo>
                  <a:lnTo>
                    <a:pt x="45135" y="406196"/>
                  </a:lnTo>
                  <a:lnTo>
                    <a:pt x="22567" y="406196"/>
                  </a:lnTo>
                  <a:lnTo>
                    <a:pt x="0" y="406196"/>
                  </a:lnTo>
                  <a:lnTo>
                    <a:pt x="0" y="451332"/>
                  </a:lnTo>
                  <a:lnTo>
                    <a:pt x="22567" y="451332"/>
                  </a:lnTo>
                  <a:lnTo>
                    <a:pt x="22567" y="428764"/>
                  </a:lnTo>
                  <a:lnTo>
                    <a:pt x="45135" y="428764"/>
                  </a:lnTo>
                  <a:lnTo>
                    <a:pt x="67703" y="428764"/>
                  </a:lnTo>
                  <a:lnTo>
                    <a:pt x="90271" y="428764"/>
                  </a:lnTo>
                  <a:lnTo>
                    <a:pt x="90271" y="383628"/>
                  </a:lnTo>
                  <a:close/>
                </a:path>
                <a:path w="135890" h="925829">
                  <a:moveTo>
                    <a:pt x="112839" y="812380"/>
                  </a:moveTo>
                  <a:lnTo>
                    <a:pt x="90271" y="812380"/>
                  </a:lnTo>
                  <a:lnTo>
                    <a:pt x="67703" y="812380"/>
                  </a:lnTo>
                  <a:lnTo>
                    <a:pt x="45135" y="812380"/>
                  </a:lnTo>
                  <a:lnTo>
                    <a:pt x="45135" y="880084"/>
                  </a:lnTo>
                  <a:lnTo>
                    <a:pt x="67703" y="880084"/>
                  </a:lnTo>
                  <a:lnTo>
                    <a:pt x="90271" y="880084"/>
                  </a:lnTo>
                  <a:lnTo>
                    <a:pt x="112839" y="880084"/>
                  </a:lnTo>
                  <a:lnTo>
                    <a:pt x="112839" y="812380"/>
                  </a:lnTo>
                  <a:close/>
                </a:path>
                <a:path w="135890" h="925829">
                  <a:moveTo>
                    <a:pt x="112839" y="45135"/>
                  </a:moveTo>
                  <a:lnTo>
                    <a:pt x="90271" y="45135"/>
                  </a:lnTo>
                  <a:lnTo>
                    <a:pt x="67703" y="45135"/>
                  </a:lnTo>
                  <a:lnTo>
                    <a:pt x="45135" y="45135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112839" y="112839"/>
                  </a:lnTo>
                  <a:lnTo>
                    <a:pt x="112839" y="45135"/>
                  </a:lnTo>
                  <a:close/>
                </a:path>
                <a:path w="135890" h="925829">
                  <a:moveTo>
                    <a:pt x="135394" y="767257"/>
                  </a:moveTo>
                  <a:lnTo>
                    <a:pt x="135394" y="767257"/>
                  </a:lnTo>
                  <a:lnTo>
                    <a:pt x="0" y="767257"/>
                  </a:lnTo>
                  <a:lnTo>
                    <a:pt x="0" y="925220"/>
                  </a:lnTo>
                  <a:lnTo>
                    <a:pt x="135394" y="925220"/>
                  </a:lnTo>
                  <a:lnTo>
                    <a:pt x="135394" y="902652"/>
                  </a:lnTo>
                  <a:lnTo>
                    <a:pt x="22567" y="902652"/>
                  </a:lnTo>
                  <a:lnTo>
                    <a:pt x="22567" y="789825"/>
                  </a:lnTo>
                  <a:lnTo>
                    <a:pt x="135394" y="789825"/>
                  </a:lnTo>
                  <a:lnTo>
                    <a:pt x="135394" y="767257"/>
                  </a:lnTo>
                  <a:close/>
                </a:path>
                <a:path w="135890" h="925829">
                  <a:moveTo>
                    <a:pt x="135394" y="428764"/>
                  </a:moveTo>
                  <a:lnTo>
                    <a:pt x="112839" y="428764"/>
                  </a:lnTo>
                  <a:lnTo>
                    <a:pt x="90271" y="428764"/>
                  </a:lnTo>
                  <a:lnTo>
                    <a:pt x="90271" y="473887"/>
                  </a:lnTo>
                  <a:lnTo>
                    <a:pt x="67703" y="473887"/>
                  </a:lnTo>
                  <a:lnTo>
                    <a:pt x="67703" y="519023"/>
                  </a:lnTo>
                  <a:lnTo>
                    <a:pt x="90271" y="519023"/>
                  </a:lnTo>
                  <a:lnTo>
                    <a:pt x="90271" y="541591"/>
                  </a:lnTo>
                  <a:lnTo>
                    <a:pt x="112826" y="541591"/>
                  </a:lnTo>
                  <a:lnTo>
                    <a:pt x="112826" y="564159"/>
                  </a:lnTo>
                  <a:lnTo>
                    <a:pt x="90271" y="564159"/>
                  </a:lnTo>
                  <a:lnTo>
                    <a:pt x="90271" y="586727"/>
                  </a:lnTo>
                  <a:lnTo>
                    <a:pt x="67703" y="586727"/>
                  </a:lnTo>
                  <a:lnTo>
                    <a:pt x="67703" y="564159"/>
                  </a:lnTo>
                  <a:lnTo>
                    <a:pt x="45135" y="564159"/>
                  </a:lnTo>
                  <a:lnTo>
                    <a:pt x="45135" y="541591"/>
                  </a:lnTo>
                  <a:lnTo>
                    <a:pt x="22567" y="541591"/>
                  </a:lnTo>
                  <a:lnTo>
                    <a:pt x="22567" y="586727"/>
                  </a:lnTo>
                  <a:lnTo>
                    <a:pt x="0" y="586727"/>
                  </a:lnTo>
                  <a:lnTo>
                    <a:pt x="0" y="609295"/>
                  </a:lnTo>
                  <a:lnTo>
                    <a:pt x="22567" y="609295"/>
                  </a:lnTo>
                  <a:lnTo>
                    <a:pt x="45135" y="609295"/>
                  </a:lnTo>
                  <a:lnTo>
                    <a:pt x="67703" y="609295"/>
                  </a:lnTo>
                  <a:lnTo>
                    <a:pt x="67703" y="631850"/>
                  </a:lnTo>
                  <a:lnTo>
                    <a:pt x="45135" y="631850"/>
                  </a:lnTo>
                  <a:lnTo>
                    <a:pt x="45135" y="654418"/>
                  </a:lnTo>
                  <a:lnTo>
                    <a:pt x="22567" y="654418"/>
                  </a:lnTo>
                  <a:lnTo>
                    <a:pt x="22567" y="631850"/>
                  </a:lnTo>
                  <a:lnTo>
                    <a:pt x="0" y="631850"/>
                  </a:lnTo>
                  <a:lnTo>
                    <a:pt x="0" y="744689"/>
                  </a:lnTo>
                  <a:lnTo>
                    <a:pt x="22567" y="744689"/>
                  </a:lnTo>
                  <a:lnTo>
                    <a:pt x="22567" y="676986"/>
                  </a:lnTo>
                  <a:lnTo>
                    <a:pt x="45135" y="676986"/>
                  </a:lnTo>
                  <a:lnTo>
                    <a:pt x="45135" y="744677"/>
                  </a:lnTo>
                  <a:lnTo>
                    <a:pt x="67703" y="744677"/>
                  </a:lnTo>
                  <a:lnTo>
                    <a:pt x="67703" y="699554"/>
                  </a:lnTo>
                  <a:lnTo>
                    <a:pt x="90271" y="699554"/>
                  </a:lnTo>
                  <a:lnTo>
                    <a:pt x="90271" y="722122"/>
                  </a:lnTo>
                  <a:lnTo>
                    <a:pt x="112826" y="722122"/>
                  </a:lnTo>
                  <a:lnTo>
                    <a:pt x="112826" y="744677"/>
                  </a:lnTo>
                  <a:lnTo>
                    <a:pt x="135394" y="744677"/>
                  </a:lnTo>
                  <a:lnTo>
                    <a:pt x="135394" y="631850"/>
                  </a:lnTo>
                  <a:lnTo>
                    <a:pt x="112826" y="631850"/>
                  </a:lnTo>
                  <a:lnTo>
                    <a:pt x="112826" y="654418"/>
                  </a:lnTo>
                  <a:lnTo>
                    <a:pt x="90271" y="654418"/>
                  </a:lnTo>
                  <a:lnTo>
                    <a:pt x="90271" y="676986"/>
                  </a:lnTo>
                  <a:lnTo>
                    <a:pt x="67703" y="676986"/>
                  </a:lnTo>
                  <a:lnTo>
                    <a:pt x="67703" y="631875"/>
                  </a:lnTo>
                  <a:lnTo>
                    <a:pt x="90271" y="631875"/>
                  </a:lnTo>
                  <a:lnTo>
                    <a:pt x="90271" y="609295"/>
                  </a:lnTo>
                  <a:lnTo>
                    <a:pt x="112826" y="609295"/>
                  </a:lnTo>
                  <a:lnTo>
                    <a:pt x="135394" y="609295"/>
                  </a:lnTo>
                  <a:lnTo>
                    <a:pt x="135394" y="586727"/>
                  </a:lnTo>
                  <a:lnTo>
                    <a:pt x="112839" y="586727"/>
                  </a:lnTo>
                  <a:lnTo>
                    <a:pt x="112839" y="564159"/>
                  </a:lnTo>
                  <a:lnTo>
                    <a:pt x="135394" y="564159"/>
                  </a:lnTo>
                  <a:lnTo>
                    <a:pt x="135394" y="541591"/>
                  </a:lnTo>
                  <a:lnTo>
                    <a:pt x="112839" y="541591"/>
                  </a:lnTo>
                  <a:lnTo>
                    <a:pt x="112839" y="496468"/>
                  </a:lnTo>
                  <a:lnTo>
                    <a:pt x="135394" y="496468"/>
                  </a:lnTo>
                  <a:lnTo>
                    <a:pt x="135394" y="428764"/>
                  </a:lnTo>
                  <a:close/>
                </a:path>
                <a:path w="135890" h="925829">
                  <a:moveTo>
                    <a:pt x="135394" y="180530"/>
                  </a:moveTo>
                  <a:lnTo>
                    <a:pt x="135394" y="180530"/>
                  </a:lnTo>
                  <a:lnTo>
                    <a:pt x="45135" y="180530"/>
                  </a:lnTo>
                  <a:lnTo>
                    <a:pt x="45135" y="203098"/>
                  </a:lnTo>
                  <a:lnTo>
                    <a:pt x="67703" y="203098"/>
                  </a:lnTo>
                  <a:lnTo>
                    <a:pt x="67703" y="225666"/>
                  </a:lnTo>
                  <a:lnTo>
                    <a:pt x="90271" y="225666"/>
                  </a:lnTo>
                  <a:lnTo>
                    <a:pt x="90271" y="203098"/>
                  </a:lnTo>
                  <a:lnTo>
                    <a:pt x="112826" y="203098"/>
                  </a:lnTo>
                  <a:lnTo>
                    <a:pt x="112826" y="225666"/>
                  </a:lnTo>
                  <a:lnTo>
                    <a:pt x="90271" y="225666"/>
                  </a:lnTo>
                  <a:lnTo>
                    <a:pt x="90271" y="248234"/>
                  </a:lnTo>
                  <a:lnTo>
                    <a:pt x="67703" y="248234"/>
                  </a:lnTo>
                  <a:lnTo>
                    <a:pt x="67703" y="225666"/>
                  </a:lnTo>
                  <a:lnTo>
                    <a:pt x="45135" y="225666"/>
                  </a:lnTo>
                  <a:lnTo>
                    <a:pt x="45135" y="203098"/>
                  </a:lnTo>
                  <a:lnTo>
                    <a:pt x="22567" y="203098"/>
                  </a:lnTo>
                  <a:lnTo>
                    <a:pt x="22567" y="248234"/>
                  </a:lnTo>
                  <a:lnTo>
                    <a:pt x="45135" y="248234"/>
                  </a:lnTo>
                  <a:lnTo>
                    <a:pt x="45135" y="270789"/>
                  </a:lnTo>
                  <a:lnTo>
                    <a:pt x="22567" y="270789"/>
                  </a:lnTo>
                  <a:lnTo>
                    <a:pt x="22567" y="248234"/>
                  </a:lnTo>
                  <a:lnTo>
                    <a:pt x="0" y="248234"/>
                  </a:lnTo>
                  <a:lnTo>
                    <a:pt x="0" y="293370"/>
                  </a:lnTo>
                  <a:lnTo>
                    <a:pt x="22567" y="293370"/>
                  </a:lnTo>
                  <a:lnTo>
                    <a:pt x="22567" y="315925"/>
                  </a:lnTo>
                  <a:lnTo>
                    <a:pt x="45135" y="315925"/>
                  </a:lnTo>
                  <a:lnTo>
                    <a:pt x="45135" y="270802"/>
                  </a:lnTo>
                  <a:lnTo>
                    <a:pt x="67703" y="270802"/>
                  </a:lnTo>
                  <a:lnTo>
                    <a:pt x="90271" y="270802"/>
                  </a:lnTo>
                  <a:lnTo>
                    <a:pt x="112826" y="270802"/>
                  </a:lnTo>
                  <a:lnTo>
                    <a:pt x="112826" y="293357"/>
                  </a:lnTo>
                  <a:lnTo>
                    <a:pt x="90271" y="293357"/>
                  </a:lnTo>
                  <a:lnTo>
                    <a:pt x="67703" y="293357"/>
                  </a:lnTo>
                  <a:lnTo>
                    <a:pt x="67703" y="315925"/>
                  </a:lnTo>
                  <a:lnTo>
                    <a:pt x="90271" y="315925"/>
                  </a:lnTo>
                  <a:lnTo>
                    <a:pt x="90271" y="383616"/>
                  </a:lnTo>
                  <a:lnTo>
                    <a:pt x="112826" y="383616"/>
                  </a:lnTo>
                  <a:lnTo>
                    <a:pt x="112826" y="406196"/>
                  </a:lnTo>
                  <a:lnTo>
                    <a:pt x="135394" y="406196"/>
                  </a:lnTo>
                  <a:lnTo>
                    <a:pt x="135394" y="338493"/>
                  </a:lnTo>
                  <a:lnTo>
                    <a:pt x="112839" y="338493"/>
                  </a:lnTo>
                  <a:lnTo>
                    <a:pt x="112839" y="315925"/>
                  </a:lnTo>
                  <a:lnTo>
                    <a:pt x="135394" y="315925"/>
                  </a:lnTo>
                  <a:lnTo>
                    <a:pt x="135394" y="270789"/>
                  </a:lnTo>
                  <a:lnTo>
                    <a:pt x="112839" y="270789"/>
                  </a:lnTo>
                  <a:lnTo>
                    <a:pt x="112839" y="225666"/>
                  </a:lnTo>
                  <a:lnTo>
                    <a:pt x="135394" y="225666"/>
                  </a:lnTo>
                  <a:lnTo>
                    <a:pt x="135394" y="180530"/>
                  </a:lnTo>
                  <a:close/>
                </a:path>
                <a:path w="135890" h="925829">
                  <a:moveTo>
                    <a:pt x="135394" y="0"/>
                  </a:moveTo>
                  <a:lnTo>
                    <a:pt x="135394" y="0"/>
                  </a:lnTo>
                  <a:lnTo>
                    <a:pt x="0" y="0"/>
                  </a:lnTo>
                  <a:lnTo>
                    <a:pt x="0" y="157962"/>
                  </a:lnTo>
                  <a:lnTo>
                    <a:pt x="135394" y="157962"/>
                  </a:lnTo>
                  <a:lnTo>
                    <a:pt x="135394" y="135394"/>
                  </a:lnTo>
                  <a:lnTo>
                    <a:pt x="22567" y="135394"/>
                  </a:lnTo>
                  <a:lnTo>
                    <a:pt x="22567" y="22567"/>
                  </a:lnTo>
                  <a:lnTo>
                    <a:pt x="135394" y="22567"/>
                  </a:lnTo>
                  <a:lnTo>
                    <a:pt x="135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9747" y="2993364"/>
              <a:ext cx="45720" cy="925830"/>
            </a:xfrm>
            <a:custGeom>
              <a:avLst/>
              <a:gdLst/>
              <a:ahLst/>
              <a:cxnLst/>
              <a:rect l="l" t="t" r="r" b="b"/>
              <a:pathLst>
                <a:path w="45720" h="925829">
                  <a:moveTo>
                    <a:pt x="22567" y="902652"/>
                  </a:moveTo>
                  <a:lnTo>
                    <a:pt x="0" y="902652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22567" y="902652"/>
                  </a:lnTo>
                  <a:close/>
                </a:path>
                <a:path w="45720" h="925829">
                  <a:moveTo>
                    <a:pt x="45135" y="0"/>
                  </a:moveTo>
                  <a:lnTo>
                    <a:pt x="22567" y="0"/>
                  </a:lnTo>
                  <a:lnTo>
                    <a:pt x="22567" y="157962"/>
                  </a:lnTo>
                  <a:lnTo>
                    <a:pt x="45135" y="157962"/>
                  </a:lnTo>
                  <a:lnTo>
                    <a:pt x="45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599" y="3173895"/>
              <a:ext cx="0" cy="564515"/>
            </a:xfrm>
            <a:custGeom>
              <a:avLst/>
              <a:gdLst/>
              <a:ahLst/>
              <a:cxnLst/>
              <a:rect l="l" t="t" r="r" b="b"/>
              <a:pathLst>
                <a:path h="564514">
                  <a:moveTo>
                    <a:pt x="0" y="0"/>
                  </a:moveTo>
                  <a:lnTo>
                    <a:pt x="0" y="564159"/>
                  </a:lnTo>
                </a:path>
              </a:pathLst>
            </a:custGeom>
            <a:ln w="2256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315" y="2993364"/>
              <a:ext cx="135890" cy="925830"/>
            </a:xfrm>
            <a:custGeom>
              <a:avLst/>
              <a:gdLst/>
              <a:ahLst/>
              <a:cxnLst/>
              <a:rect l="l" t="t" r="r" b="b"/>
              <a:pathLst>
                <a:path w="135890" h="925829">
                  <a:moveTo>
                    <a:pt x="22567" y="767257"/>
                  </a:moveTo>
                  <a:lnTo>
                    <a:pt x="0" y="767257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22567" y="767257"/>
                  </a:lnTo>
                  <a:close/>
                </a:path>
                <a:path w="135890" h="925829">
                  <a:moveTo>
                    <a:pt x="45135" y="248234"/>
                  </a:moveTo>
                  <a:lnTo>
                    <a:pt x="22567" y="248234"/>
                  </a:lnTo>
                  <a:lnTo>
                    <a:pt x="22567" y="270802"/>
                  </a:lnTo>
                  <a:lnTo>
                    <a:pt x="45135" y="270802"/>
                  </a:lnTo>
                  <a:lnTo>
                    <a:pt x="45135" y="248234"/>
                  </a:lnTo>
                  <a:close/>
                </a:path>
                <a:path w="135890" h="925829">
                  <a:moveTo>
                    <a:pt x="45135" y="203098"/>
                  </a:moveTo>
                  <a:lnTo>
                    <a:pt x="22567" y="203098"/>
                  </a:lnTo>
                  <a:lnTo>
                    <a:pt x="22567" y="225666"/>
                  </a:lnTo>
                  <a:lnTo>
                    <a:pt x="45135" y="225666"/>
                  </a:lnTo>
                  <a:lnTo>
                    <a:pt x="45135" y="203098"/>
                  </a:lnTo>
                  <a:close/>
                </a:path>
                <a:path w="135890" h="925829">
                  <a:moveTo>
                    <a:pt x="112839" y="112826"/>
                  </a:moveTo>
                  <a:lnTo>
                    <a:pt x="90271" y="112826"/>
                  </a:lnTo>
                  <a:lnTo>
                    <a:pt x="90271" y="135394"/>
                  </a:lnTo>
                  <a:lnTo>
                    <a:pt x="90271" y="157962"/>
                  </a:lnTo>
                  <a:lnTo>
                    <a:pt x="67703" y="157962"/>
                  </a:lnTo>
                  <a:lnTo>
                    <a:pt x="67703" y="135394"/>
                  </a:lnTo>
                  <a:lnTo>
                    <a:pt x="90271" y="135394"/>
                  </a:lnTo>
                  <a:lnTo>
                    <a:pt x="90271" y="112826"/>
                  </a:lnTo>
                  <a:lnTo>
                    <a:pt x="67703" y="112826"/>
                  </a:lnTo>
                  <a:lnTo>
                    <a:pt x="67703" y="45135"/>
                  </a:lnTo>
                  <a:lnTo>
                    <a:pt x="45135" y="45135"/>
                  </a:lnTo>
                  <a:lnTo>
                    <a:pt x="45135" y="180530"/>
                  </a:lnTo>
                  <a:lnTo>
                    <a:pt x="67703" y="180530"/>
                  </a:lnTo>
                  <a:lnTo>
                    <a:pt x="67703" y="203098"/>
                  </a:lnTo>
                  <a:lnTo>
                    <a:pt x="90271" y="203098"/>
                  </a:lnTo>
                  <a:lnTo>
                    <a:pt x="112839" y="203085"/>
                  </a:lnTo>
                  <a:lnTo>
                    <a:pt x="112839" y="112826"/>
                  </a:lnTo>
                  <a:close/>
                </a:path>
                <a:path w="135890" h="925829">
                  <a:moveTo>
                    <a:pt x="135407" y="902652"/>
                  </a:moveTo>
                  <a:lnTo>
                    <a:pt x="112839" y="902652"/>
                  </a:lnTo>
                  <a:lnTo>
                    <a:pt x="90271" y="902652"/>
                  </a:lnTo>
                  <a:lnTo>
                    <a:pt x="90271" y="880084"/>
                  </a:lnTo>
                  <a:lnTo>
                    <a:pt x="67703" y="880084"/>
                  </a:lnTo>
                  <a:lnTo>
                    <a:pt x="67703" y="902652"/>
                  </a:lnTo>
                  <a:lnTo>
                    <a:pt x="45135" y="902652"/>
                  </a:lnTo>
                  <a:lnTo>
                    <a:pt x="45135" y="925220"/>
                  </a:lnTo>
                  <a:lnTo>
                    <a:pt x="67703" y="925220"/>
                  </a:lnTo>
                  <a:lnTo>
                    <a:pt x="90271" y="925220"/>
                  </a:lnTo>
                  <a:lnTo>
                    <a:pt x="112839" y="925220"/>
                  </a:lnTo>
                  <a:lnTo>
                    <a:pt x="135407" y="925220"/>
                  </a:lnTo>
                  <a:lnTo>
                    <a:pt x="135407" y="902652"/>
                  </a:lnTo>
                  <a:close/>
                </a:path>
                <a:path w="135890" h="925829">
                  <a:moveTo>
                    <a:pt x="135407" y="789825"/>
                  </a:moveTo>
                  <a:lnTo>
                    <a:pt x="112839" y="789825"/>
                  </a:lnTo>
                  <a:lnTo>
                    <a:pt x="112839" y="812380"/>
                  </a:lnTo>
                  <a:lnTo>
                    <a:pt x="90271" y="812380"/>
                  </a:lnTo>
                  <a:lnTo>
                    <a:pt x="90271" y="789825"/>
                  </a:lnTo>
                  <a:lnTo>
                    <a:pt x="67703" y="789825"/>
                  </a:lnTo>
                  <a:lnTo>
                    <a:pt x="45135" y="789825"/>
                  </a:lnTo>
                  <a:lnTo>
                    <a:pt x="45135" y="880084"/>
                  </a:lnTo>
                  <a:lnTo>
                    <a:pt x="67703" y="880084"/>
                  </a:lnTo>
                  <a:lnTo>
                    <a:pt x="67703" y="857542"/>
                  </a:lnTo>
                  <a:lnTo>
                    <a:pt x="90271" y="857542"/>
                  </a:lnTo>
                  <a:lnTo>
                    <a:pt x="90271" y="880084"/>
                  </a:lnTo>
                  <a:lnTo>
                    <a:pt x="112839" y="880084"/>
                  </a:lnTo>
                  <a:lnTo>
                    <a:pt x="135407" y="880084"/>
                  </a:lnTo>
                  <a:lnTo>
                    <a:pt x="135407" y="857516"/>
                  </a:lnTo>
                  <a:lnTo>
                    <a:pt x="112839" y="857516"/>
                  </a:lnTo>
                  <a:lnTo>
                    <a:pt x="90271" y="857516"/>
                  </a:lnTo>
                  <a:lnTo>
                    <a:pt x="90271" y="834948"/>
                  </a:lnTo>
                  <a:lnTo>
                    <a:pt x="112839" y="834948"/>
                  </a:lnTo>
                  <a:lnTo>
                    <a:pt x="112839" y="812406"/>
                  </a:lnTo>
                  <a:lnTo>
                    <a:pt x="135407" y="812406"/>
                  </a:lnTo>
                  <a:lnTo>
                    <a:pt x="135407" y="789825"/>
                  </a:lnTo>
                  <a:close/>
                </a:path>
                <a:path w="135890" h="925829">
                  <a:moveTo>
                    <a:pt x="135407" y="609295"/>
                  </a:moveTo>
                  <a:lnTo>
                    <a:pt x="112839" y="609295"/>
                  </a:lnTo>
                  <a:lnTo>
                    <a:pt x="112839" y="654418"/>
                  </a:lnTo>
                  <a:lnTo>
                    <a:pt x="90271" y="654418"/>
                  </a:lnTo>
                  <a:lnTo>
                    <a:pt x="67703" y="654418"/>
                  </a:lnTo>
                  <a:lnTo>
                    <a:pt x="45135" y="654418"/>
                  </a:lnTo>
                  <a:lnTo>
                    <a:pt x="22567" y="654418"/>
                  </a:lnTo>
                  <a:lnTo>
                    <a:pt x="22567" y="676986"/>
                  </a:lnTo>
                  <a:lnTo>
                    <a:pt x="45135" y="676986"/>
                  </a:lnTo>
                  <a:lnTo>
                    <a:pt x="45135" y="699554"/>
                  </a:lnTo>
                  <a:lnTo>
                    <a:pt x="22567" y="699554"/>
                  </a:lnTo>
                  <a:lnTo>
                    <a:pt x="22567" y="744702"/>
                  </a:lnTo>
                  <a:lnTo>
                    <a:pt x="45135" y="744702"/>
                  </a:lnTo>
                  <a:lnTo>
                    <a:pt x="45135" y="767257"/>
                  </a:lnTo>
                  <a:lnTo>
                    <a:pt x="67703" y="767257"/>
                  </a:lnTo>
                  <a:lnTo>
                    <a:pt x="67703" y="699554"/>
                  </a:lnTo>
                  <a:lnTo>
                    <a:pt x="90271" y="699554"/>
                  </a:lnTo>
                  <a:lnTo>
                    <a:pt x="90271" y="676986"/>
                  </a:lnTo>
                  <a:lnTo>
                    <a:pt x="112839" y="676986"/>
                  </a:lnTo>
                  <a:lnTo>
                    <a:pt x="112839" y="699554"/>
                  </a:lnTo>
                  <a:lnTo>
                    <a:pt x="90271" y="699554"/>
                  </a:lnTo>
                  <a:lnTo>
                    <a:pt x="90271" y="767270"/>
                  </a:lnTo>
                  <a:lnTo>
                    <a:pt x="112839" y="767270"/>
                  </a:lnTo>
                  <a:lnTo>
                    <a:pt x="135407" y="767257"/>
                  </a:lnTo>
                  <a:lnTo>
                    <a:pt x="135407" y="744689"/>
                  </a:lnTo>
                  <a:lnTo>
                    <a:pt x="112839" y="744689"/>
                  </a:lnTo>
                  <a:lnTo>
                    <a:pt x="112839" y="722122"/>
                  </a:lnTo>
                  <a:lnTo>
                    <a:pt x="135407" y="722122"/>
                  </a:lnTo>
                  <a:lnTo>
                    <a:pt x="135407" y="609295"/>
                  </a:lnTo>
                  <a:close/>
                </a:path>
                <a:path w="135890" h="925829">
                  <a:moveTo>
                    <a:pt x="135407" y="406196"/>
                  </a:moveTo>
                  <a:lnTo>
                    <a:pt x="112839" y="406196"/>
                  </a:lnTo>
                  <a:lnTo>
                    <a:pt x="112839" y="428764"/>
                  </a:lnTo>
                  <a:lnTo>
                    <a:pt x="90271" y="428764"/>
                  </a:lnTo>
                  <a:lnTo>
                    <a:pt x="90271" y="451319"/>
                  </a:lnTo>
                  <a:lnTo>
                    <a:pt x="67703" y="451319"/>
                  </a:lnTo>
                  <a:lnTo>
                    <a:pt x="67703" y="428764"/>
                  </a:lnTo>
                  <a:lnTo>
                    <a:pt x="90271" y="428764"/>
                  </a:lnTo>
                  <a:lnTo>
                    <a:pt x="90271" y="406196"/>
                  </a:lnTo>
                  <a:lnTo>
                    <a:pt x="112839" y="406196"/>
                  </a:lnTo>
                  <a:lnTo>
                    <a:pt x="112839" y="383628"/>
                  </a:lnTo>
                  <a:lnTo>
                    <a:pt x="90271" y="383628"/>
                  </a:lnTo>
                  <a:lnTo>
                    <a:pt x="90271" y="361061"/>
                  </a:lnTo>
                  <a:lnTo>
                    <a:pt x="67703" y="361061"/>
                  </a:lnTo>
                  <a:lnTo>
                    <a:pt x="67703" y="338493"/>
                  </a:lnTo>
                  <a:lnTo>
                    <a:pt x="45135" y="338493"/>
                  </a:lnTo>
                  <a:lnTo>
                    <a:pt x="45135" y="383628"/>
                  </a:lnTo>
                  <a:lnTo>
                    <a:pt x="67703" y="383628"/>
                  </a:lnTo>
                  <a:lnTo>
                    <a:pt x="67703" y="406196"/>
                  </a:lnTo>
                  <a:lnTo>
                    <a:pt x="45135" y="406196"/>
                  </a:lnTo>
                  <a:lnTo>
                    <a:pt x="22567" y="406196"/>
                  </a:lnTo>
                  <a:lnTo>
                    <a:pt x="22567" y="428764"/>
                  </a:lnTo>
                  <a:lnTo>
                    <a:pt x="45135" y="428764"/>
                  </a:lnTo>
                  <a:lnTo>
                    <a:pt x="45135" y="451319"/>
                  </a:lnTo>
                  <a:lnTo>
                    <a:pt x="22567" y="451319"/>
                  </a:lnTo>
                  <a:lnTo>
                    <a:pt x="22567" y="519023"/>
                  </a:lnTo>
                  <a:lnTo>
                    <a:pt x="45135" y="519023"/>
                  </a:lnTo>
                  <a:lnTo>
                    <a:pt x="45135" y="496468"/>
                  </a:lnTo>
                  <a:lnTo>
                    <a:pt x="67703" y="496468"/>
                  </a:lnTo>
                  <a:lnTo>
                    <a:pt x="67703" y="519023"/>
                  </a:lnTo>
                  <a:lnTo>
                    <a:pt x="90271" y="519023"/>
                  </a:lnTo>
                  <a:lnTo>
                    <a:pt x="90271" y="541591"/>
                  </a:lnTo>
                  <a:lnTo>
                    <a:pt x="67703" y="541591"/>
                  </a:lnTo>
                  <a:lnTo>
                    <a:pt x="45135" y="541591"/>
                  </a:lnTo>
                  <a:lnTo>
                    <a:pt x="22567" y="541591"/>
                  </a:lnTo>
                  <a:lnTo>
                    <a:pt x="22567" y="564159"/>
                  </a:lnTo>
                  <a:lnTo>
                    <a:pt x="45135" y="564159"/>
                  </a:lnTo>
                  <a:lnTo>
                    <a:pt x="45135" y="586727"/>
                  </a:lnTo>
                  <a:lnTo>
                    <a:pt x="67703" y="586727"/>
                  </a:lnTo>
                  <a:lnTo>
                    <a:pt x="67703" y="609295"/>
                  </a:lnTo>
                  <a:lnTo>
                    <a:pt x="45135" y="609295"/>
                  </a:lnTo>
                  <a:lnTo>
                    <a:pt x="22567" y="609295"/>
                  </a:lnTo>
                  <a:lnTo>
                    <a:pt x="22567" y="631875"/>
                  </a:lnTo>
                  <a:lnTo>
                    <a:pt x="45135" y="631875"/>
                  </a:lnTo>
                  <a:lnTo>
                    <a:pt x="67703" y="631875"/>
                  </a:lnTo>
                  <a:lnTo>
                    <a:pt x="90271" y="631875"/>
                  </a:lnTo>
                  <a:lnTo>
                    <a:pt x="90271" y="586714"/>
                  </a:lnTo>
                  <a:lnTo>
                    <a:pt x="112839" y="586714"/>
                  </a:lnTo>
                  <a:lnTo>
                    <a:pt x="112839" y="519023"/>
                  </a:lnTo>
                  <a:lnTo>
                    <a:pt x="135407" y="519023"/>
                  </a:lnTo>
                  <a:lnTo>
                    <a:pt x="135407" y="496455"/>
                  </a:lnTo>
                  <a:lnTo>
                    <a:pt x="112839" y="496455"/>
                  </a:lnTo>
                  <a:lnTo>
                    <a:pt x="90271" y="496455"/>
                  </a:lnTo>
                  <a:lnTo>
                    <a:pt x="90271" y="473900"/>
                  </a:lnTo>
                  <a:lnTo>
                    <a:pt x="112839" y="473900"/>
                  </a:lnTo>
                  <a:lnTo>
                    <a:pt x="135407" y="473900"/>
                  </a:lnTo>
                  <a:lnTo>
                    <a:pt x="135407" y="406196"/>
                  </a:lnTo>
                  <a:close/>
                </a:path>
                <a:path w="135890" h="925829">
                  <a:moveTo>
                    <a:pt x="135407" y="248234"/>
                  </a:moveTo>
                  <a:lnTo>
                    <a:pt x="112839" y="248234"/>
                  </a:lnTo>
                  <a:lnTo>
                    <a:pt x="112839" y="225666"/>
                  </a:lnTo>
                  <a:lnTo>
                    <a:pt x="90271" y="225666"/>
                  </a:lnTo>
                  <a:lnTo>
                    <a:pt x="67703" y="225666"/>
                  </a:lnTo>
                  <a:lnTo>
                    <a:pt x="45135" y="225666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90271" y="248234"/>
                  </a:lnTo>
                  <a:lnTo>
                    <a:pt x="90271" y="270802"/>
                  </a:lnTo>
                  <a:lnTo>
                    <a:pt x="112839" y="270802"/>
                  </a:lnTo>
                  <a:lnTo>
                    <a:pt x="112839" y="293357"/>
                  </a:lnTo>
                  <a:lnTo>
                    <a:pt x="90271" y="293357"/>
                  </a:lnTo>
                  <a:lnTo>
                    <a:pt x="67703" y="293357"/>
                  </a:lnTo>
                  <a:lnTo>
                    <a:pt x="45135" y="293357"/>
                  </a:lnTo>
                  <a:lnTo>
                    <a:pt x="45135" y="315925"/>
                  </a:lnTo>
                  <a:lnTo>
                    <a:pt x="67703" y="315925"/>
                  </a:lnTo>
                  <a:lnTo>
                    <a:pt x="90271" y="315925"/>
                  </a:lnTo>
                  <a:lnTo>
                    <a:pt x="90271" y="338493"/>
                  </a:lnTo>
                  <a:lnTo>
                    <a:pt x="112839" y="338493"/>
                  </a:lnTo>
                  <a:lnTo>
                    <a:pt x="112839" y="293370"/>
                  </a:lnTo>
                  <a:lnTo>
                    <a:pt x="135407" y="293370"/>
                  </a:lnTo>
                  <a:lnTo>
                    <a:pt x="135407" y="248234"/>
                  </a:lnTo>
                  <a:close/>
                </a:path>
                <a:path w="135890" h="925829">
                  <a:moveTo>
                    <a:pt x="135407" y="203098"/>
                  </a:moveTo>
                  <a:lnTo>
                    <a:pt x="112839" y="203098"/>
                  </a:lnTo>
                  <a:lnTo>
                    <a:pt x="112839" y="225666"/>
                  </a:lnTo>
                  <a:lnTo>
                    <a:pt x="135407" y="225666"/>
                  </a:lnTo>
                  <a:lnTo>
                    <a:pt x="135407" y="203098"/>
                  </a:lnTo>
                  <a:close/>
                </a:path>
                <a:path w="135890" h="925829">
                  <a:moveTo>
                    <a:pt x="135407" y="45135"/>
                  </a:moveTo>
                  <a:lnTo>
                    <a:pt x="112839" y="45135"/>
                  </a:lnTo>
                  <a:lnTo>
                    <a:pt x="112839" y="22567"/>
                  </a:lnTo>
                  <a:lnTo>
                    <a:pt x="90271" y="22567"/>
                  </a:lnTo>
                  <a:lnTo>
                    <a:pt x="90271" y="12"/>
                  </a:lnTo>
                  <a:lnTo>
                    <a:pt x="67703" y="12"/>
                  </a:lnTo>
                  <a:lnTo>
                    <a:pt x="67703" y="45123"/>
                  </a:lnTo>
                  <a:lnTo>
                    <a:pt x="90271" y="45123"/>
                  </a:lnTo>
                  <a:lnTo>
                    <a:pt x="90271" y="90271"/>
                  </a:lnTo>
                  <a:lnTo>
                    <a:pt x="112839" y="90271"/>
                  </a:lnTo>
                  <a:lnTo>
                    <a:pt x="112839" y="67703"/>
                  </a:lnTo>
                  <a:lnTo>
                    <a:pt x="135407" y="67703"/>
                  </a:lnTo>
                  <a:lnTo>
                    <a:pt x="135407" y="45135"/>
                  </a:lnTo>
                  <a:close/>
                </a:path>
                <a:path w="135890" h="925829">
                  <a:moveTo>
                    <a:pt x="135407" y="0"/>
                  </a:moveTo>
                  <a:lnTo>
                    <a:pt x="112839" y="0"/>
                  </a:lnTo>
                  <a:lnTo>
                    <a:pt x="112839" y="22567"/>
                  </a:lnTo>
                  <a:lnTo>
                    <a:pt x="135407" y="22567"/>
                  </a:lnTo>
                  <a:lnTo>
                    <a:pt x="13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000" y="3061068"/>
              <a:ext cx="0" cy="857885"/>
            </a:xfrm>
            <a:custGeom>
              <a:avLst/>
              <a:gdLst/>
              <a:ahLst/>
              <a:cxnLst/>
              <a:rect l="l" t="t" r="r" b="b"/>
              <a:pathLst>
                <a:path h="857885">
                  <a:moveTo>
                    <a:pt x="0" y="0"/>
                  </a:moveTo>
                  <a:lnTo>
                    <a:pt x="0" y="857516"/>
                  </a:lnTo>
                </a:path>
              </a:pathLst>
            </a:custGeom>
            <a:ln w="2258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277" y="2993364"/>
              <a:ext cx="67945" cy="925830"/>
            </a:xfrm>
            <a:custGeom>
              <a:avLst/>
              <a:gdLst/>
              <a:ahLst/>
              <a:cxnLst/>
              <a:rect l="l" t="t" r="r" b="b"/>
              <a:pathLst>
                <a:path w="67944" h="925829">
                  <a:moveTo>
                    <a:pt x="22567" y="586727"/>
                  </a:moveTo>
                  <a:lnTo>
                    <a:pt x="0" y="586727"/>
                  </a:lnTo>
                  <a:lnTo>
                    <a:pt x="0" y="609295"/>
                  </a:lnTo>
                  <a:lnTo>
                    <a:pt x="22567" y="609295"/>
                  </a:lnTo>
                  <a:lnTo>
                    <a:pt x="22567" y="586727"/>
                  </a:lnTo>
                  <a:close/>
                </a:path>
                <a:path w="67944" h="925829">
                  <a:moveTo>
                    <a:pt x="45135" y="857516"/>
                  </a:moveTo>
                  <a:lnTo>
                    <a:pt x="22567" y="857516"/>
                  </a:lnTo>
                  <a:lnTo>
                    <a:pt x="22567" y="880084"/>
                  </a:lnTo>
                  <a:lnTo>
                    <a:pt x="12" y="880084"/>
                  </a:lnTo>
                  <a:lnTo>
                    <a:pt x="12" y="925220"/>
                  </a:lnTo>
                  <a:lnTo>
                    <a:pt x="22567" y="925220"/>
                  </a:lnTo>
                  <a:lnTo>
                    <a:pt x="45135" y="925220"/>
                  </a:lnTo>
                  <a:lnTo>
                    <a:pt x="45135" y="857516"/>
                  </a:lnTo>
                  <a:close/>
                </a:path>
                <a:path w="67944" h="925829">
                  <a:moveTo>
                    <a:pt x="45135" y="812380"/>
                  </a:moveTo>
                  <a:lnTo>
                    <a:pt x="22567" y="812380"/>
                  </a:lnTo>
                  <a:lnTo>
                    <a:pt x="0" y="812380"/>
                  </a:lnTo>
                  <a:lnTo>
                    <a:pt x="0" y="857516"/>
                  </a:lnTo>
                  <a:lnTo>
                    <a:pt x="22567" y="857516"/>
                  </a:lnTo>
                  <a:lnTo>
                    <a:pt x="22567" y="834948"/>
                  </a:lnTo>
                  <a:lnTo>
                    <a:pt x="45135" y="834948"/>
                  </a:lnTo>
                  <a:lnTo>
                    <a:pt x="45135" y="812380"/>
                  </a:lnTo>
                  <a:close/>
                </a:path>
                <a:path w="67944" h="925829">
                  <a:moveTo>
                    <a:pt x="45135" y="744689"/>
                  </a:moveTo>
                  <a:lnTo>
                    <a:pt x="22567" y="744689"/>
                  </a:lnTo>
                  <a:lnTo>
                    <a:pt x="0" y="744689"/>
                  </a:lnTo>
                  <a:lnTo>
                    <a:pt x="0" y="767257"/>
                  </a:lnTo>
                  <a:lnTo>
                    <a:pt x="22567" y="767257"/>
                  </a:lnTo>
                  <a:lnTo>
                    <a:pt x="22567" y="789825"/>
                  </a:lnTo>
                  <a:lnTo>
                    <a:pt x="45135" y="789825"/>
                  </a:lnTo>
                  <a:lnTo>
                    <a:pt x="45135" y="744689"/>
                  </a:lnTo>
                  <a:close/>
                </a:path>
                <a:path w="67944" h="925829">
                  <a:moveTo>
                    <a:pt x="45135" y="699554"/>
                  </a:moveTo>
                  <a:lnTo>
                    <a:pt x="22567" y="699554"/>
                  </a:lnTo>
                  <a:lnTo>
                    <a:pt x="22567" y="676986"/>
                  </a:lnTo>
                  <a:lnTo>
                    <a:pt x="0" y="676986"/>
                  </a:lnTo>
                  <a:lnTo>
                    <a:pt x="0" y="722122"/>
                  </a:lnTo>
                  <a:lnTo>
                    <a:pt x="22567" y="722122"/>
                  </a:lnTo>
                  <a:lnTo>
                    <a:pt x="45135" y="722122"/>
                  </a:lnTo>
                  <a:lnTo>
                    <a:pt x="45135" y="699554"/>
                  </a:lnTo>
                  <a:close/>
                </a:path>
                <a:path w="67944" h="925829">
                  <a:moveTo>
                    <a:pt x="45135" y="541591"/>
                  </a:moveTo>
                  <a:lnTo>
                    <a:pt x="22567" y="541591"/>
                  </a:lnTo>
                  <a:lnTo>
                    <a:pt x="0" y="541591"/>
                  </a:lnTo>
                  <a:lnTo>
                    <a:pt x="0" y="564159"/>
                  </a:lnTo>
                  <a:lnTo>
                    <a:pt x="22567" y="564159"/>
                  </a:lnTo>
                  <a:lnTo>
                    <a:pt x="45135" y="564159"/>
                  </a:lnTo>
                  <a:lnTo>
                    <a:pt x="45135" y="541591"/>
                  </a:lnTo>
                  <a:close/>
                </a:path>
                <a:path w="67944" h="925829">
                  <a:moveTo>
                    <a:pt x="45135" y="428764"/>
                  </a:moveTo>
                  <a:lnTo>
                    <a:pt x="22567" y="428764"/>
                  </a:lnTo>
                  <a:lnTo>
                    <a:pt x="0" y="428764"/>
                  </a:lnTo>
                  <a:lnTo>
                    <a:pt x="0" y="519023"/>
                  </a:lnTo>
                  <a:lnTo>
                    <a:pt x="22567" y="519023"/>
                  </a:lnTo>
                  <a:lnTo>
                    <a:pt x="22567" y="496468"/>
                  </a:lnTo>
                  <a:lnTo>
                    <a:pt x="45135" y="496468"/>
                  </a:lnTo>
                  <a:lnTo>
                    <a:pt x="45135" y="428764"/>
                  </a:lnTo>
                  <a:close/>
                </a:path>
                <a:path w="67944" h="925829">
                  <a:moveTo>
                    <a:pt x="45135" y="383628"/>
                  </a:moveTo>
                  <a:lnTo>
                    <a:pt x="22567" y="383628"/>
                  </a:lnTo>
                  <a:lnTo>
                    <a:pt x="0" y="383628"/>
                  </a:lnTo>
                  <a:lnTo>
                    <a:pt x="0" y="406196"/>
                  </a:lnTo>
                  <a:lnTo>
                    <a:pt x="22567" y="406196"/>
                  </a:lnTo>
                  <a:lnTo>
                    <a:pt x="45135" y="406196"/>
                  </a:lnTo>
                  <a:lnTo>
                    <a:pt x="45135" y="383628"/>
                  </a:lnTo>
                  <a:close/>
                </a:path>
                <a:path w="67944" h="925829">
                  <a:moveTo>
                    <a:pt x="45135" y="338493"/>
                  </a:moveTo>
                  <a:lnTo>
                    <a:pt x="22567" y="338493"/>
                  </a:lnTo>
                  <a:lnTo>
                    <a:pt x="22567" y="315925"/>
                  </a:lnTo>
                  <a:lnTo>
                    <a:pt x="0" y="315925"/>
                  </a:lnTo>
                  <a:lnTo>
                    <a:pt x="0" y="361061"/>
                  </a:lnTo>
                  <a:lnTo>
                    <a:pt x="22567" y="361061"/>
                  </a:lnTo>
                  <a:lnTo>
                    <a:pt x="45135" y="361061"/>
                  </a:lnTo>
                  <a:lnTo>
                    <a:pt x="45135" y="338493"/>
                  </a:lnTo>
                  <a:close/>
                </a:path>
                <a:path w="67944" h="925829">
                  <a:moveTo>
                    <a:pt x="45135" y="225666"/>
                  </a:moveTo>
                  <a:lnTo>
                    <a:pt x="22567" y="225666"/>
                  </a:lnTo>
                  <a:lnTo>
                    <a:pt x="22567" y="270789"/>
                  </a:lnTo>
                  <a:lnTo>
                    <a:pt x="0" y="270789"/>
                  </a:lnTo>
                  <a:lnTo>
                    <a:pt x="0" y="293357"/>
                  </a:lnTo>
                  <a:lnTo>
                    <a:pt x="22567" y="293357"/>
                  </a:lnTo>
                  <a:lnTo>
                    <a:pt x="22567" y="270802"/>
                  </a:lnTo>
                  <a:lnTo>
                    <a:pt x="45135" y="270802"/>
                  </a:lnTo>
                  <a:lnTo>
                    <a:pt x="45135" y="225666"/>
                  </a:lnTo>
                  <a:close/>
                </a:path>
                <a:path w="67944" h="925829">
                  <a:moveTo>
                    <a:pt x="67703" y="293357"/>
                  </a:moveTo>
                  <a:lnTo>
                    <a:pt x="45135" y="293357"/>
                  </a:lnTo>
                  <a:lnTo>
                    <a:pt x="22567" y="293357"/>
                  </a:lnTo>
                  <a:lnTo>
                    <a:pt x="22567" y="315925"/>
                  </a:lnTo>
                  <a:lnTo>
                    <a:pt x="45135" y="315925"/>
                  </a:lnTo>
                  <a:lnTo>
                    <a:pt x="67703" y="315925"/>
                  </a:lnTo>
                  <a:lnTo>
                    <a:pt x="67703" y="293357"/>
                  </a:lnTo>
                  <a:close/>
                </a:path>
                <a:path w="67944" h="925829">
                  <a:moveTo>
                    <a:pt x="67703" y="203098"/>
                  </a:moveTo>
                  <a:lnTo>
                    <a:pt x="45135" y="203098"/>
                  </a:lnTo>
                  <a:lnTo>
                    <a:pt x="45135" y="225666"/>
                  </a:lnTo>
                  <a:lnTo>
                    <a:pt x="67703" y="225666"/>
                  </a:lnTo>
                  <a:lnTo>
                    <a:pt x="67703" y="203098"/>
                  </a:lnTo>
                  <a:close/>
                </a:path>
                <a:path w="67944" h="925829">
                  <a:moveTo>
                    <a:pt x="67703" y="157962"/>
                  </a:moveTo>
                  <a:lnTo>
                    <a:pt x="45135" y="157962"/>
                  </a:lnTo>
                  <a:lnTo>
                    <a:pt x="45135" y="135394"/>
                  </a:lnTo>
                  <a:lnTo>
                    <a:pt x="22567" y="135394"/>
                  </a:lnTo>
                  <a:lnTo>
                    <a:pt x="22567" y="157962"/>
                  </a:lnTo>
                  <a:lnTo>
                    <a:pt x="0" y="157962"/>
                  </a:lnTo>
                  <a:lnTo>
                    <a:pt x="0" y="180530"/>
                  </a:lnTo>
                  <a:lnTo>
                    <a:pt x="22567" y="180530"/>
                  </a:lnTo>
                  <a:lnTo>
                    <a:pt x="22567" y="203098"/>
                  </a:lnTo>
                  <a:lnTo>
                    <a:pt x="45135" y="203098"/>
                  </a:lnTo>
                  <a:lnTo>
                    <a:pt x="45135" y="180530"/>
                  </a:lnTo>
                  <a:lnTo>
                    <a:pt x="67703" y="180530"/>
                  </a:lnTo>
                  <a:lnTo>
                    <a:pt x="67703" y="157962"/>
                  </a:lnTo>
                  <a:close/>
                </a:path>
                <a:path w="67944" h="925829">
                  <a:moveTo>
                    <a:pt x="67703" y="67703"/>
                  </a:moveTo>
                  <a:lnTo>
                    <a:pt x="45135" y="67703"/>
                  </a:lnTo>
                  <a:lnTo>
                    <a:pt x="45135" y="90271"/>
                  </a:lnTo>
                  <a:lnTo>
                    <a:pt x="22580" y="90271"/>
                  </a:lnTo>
                  <a:lnTo>
                    <a:pt x="22580" y="45135"/>
                  </a:lnTo>
                  <a:lnTo>
                    <a:pt x="45135" y="45135"/>
                  </a:lnTo>
                  <a:lnTo>
                    <a:pt x="45135" y="22567"/>
                  </a:lnTo>
                  <a:lnTo>
                    <a:pt x="22580" y="22567"/>
                  </a:lnTo>
                  <a:lnTo>
                    <a:pt x="22580" y="0"/>
                  </a:lnTo>
                  <a:lnTo>
                    <a:pt x="12" y="0"/>
                  </a:lnTo>
                  <a:lnTo>
                    <a:pt x="12" y="112826"/>
                  </a:lnTo>
                  <a:lnTo>
                    <a:pt x="22567" y="112826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67703" y="67703"/>
                  </a:lnTo>
                  <a:close/>
                </a:path>
                <a:path w="67944" h="925829">
                  <a:moveTo>
                    <a:pt x="67703" y="0"/>
                  </a:moveTo>
                  <a:lnTo>
                    <a:pt x="45135" y="0"/>
                  </a:lnTo>
                  <a:lnTo>
                    <a:pt x="45135" y="22567"/>
                  </a:lnTo>
                  <a:lnTo>
                    <a:pt x="67703" y="22567"/>
                  </a:lnTo>
                  <a:lnTo>
                    <a:pt x="67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697" y="3354425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234"/>
                  </a:lnTo>
                </a:path>
              </a:pathLst>
            </a:custGeom>
            <a:ln w="2256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413" y="2993364"/>
              <a:ext cx="180975" cy="925830"/>
            </a:xfrm>
            <a:custGeom>
              <a:avLst/>
              <a:gdLst/>
              <a:ahLst/>
              <a:cxnLst/>
              <a:rect l="l" t="t" r="r" b="b"/>
              <a:pathLst>
                <a:path w="180975" h="925829">
                  <a:moveTo>
                    <a:pt x="45135" y="451319"/>
                  </a:moveTo>
                  <a:lnTo>
                    <a:pt x="22567" y="451319"/>
                  </a:lnTo>
                  <a:lnTo>
                    <a:pt x="22567" y="473887"/>
                  </a:lnTo>
                  <a:lnTo>
                    <a:pt x="45135" y="473887"/>
                  </a:lnTo>
                  <a:lnTo>
                    <a:pt x="45135" y="451319"/>
                  </a:lnTo>
                  <a:close/>
                </a:path>
                <a:path w="180975" h="925829">
                  <a:moveTo>
                    <a:pt x="45135" y="383628"/>
                  </a:moveTo>
                  <a:lnTo>
                    <a:pt x="22567" y="383628"/>
                  </a:lnTo>
                  <a:lnTo>
                    <a:pt x="22567" y="428764"/>
                  </a:lnTo>
                  <a:lnTo>
                    <a:pt x="45135" y="428764"/>
                  </a:lnTo>
                  <a:lnTo>
                    <a:pt x="45135" y="383628"/>
                  </a:lnTo>
                  <a:close/>
                </a:path>
                <a:path w="180975" h="925829">
                  <a:moveTo>
                    <a:pt x="67703" y="631850"/>
                  </a:moveTo>
                  <a:lnTo>
                    <a:pt x="45135" y="631850"/>
                  </a:lnTo>
                  <a:lnTo>
                    <a:pt x="45135" y="586727"/>
                  </a:lnTo>
                  <a:lnTo>
                    <a:pt x="22567" y="586727"/>
                  </a:lnTo>
                  <a:lnTo>
                    <a:pt x="22567" y="676986"/>
                  </a:lnTo>
                  <a:lnTo>
                    <a:pt x="0" y="676986"/>
                  </a:lnTo>
                  <a:lnTo>
                    <a:pt x="0" y="699554"/>
                  </a:lnTo>
                  <a:lnTo>
                    <a:pt x="22567" y="699554"/>
                  </a:lnTo>
                  <a:lnTo>
                    <a:pt x="45135" y="699554"/>
                  </a:lnTo>
                  <a:lnTo>
                    <a:pt x="45135" y="654418"/>
                  </a:lnTo>
                  <a:lnTo>
                    <a:pt x="67703" y="654418"/>
                  </a:lnTo>
                  <a:lnTo>
                    <a:pt x="67703" y="631850"/>
                  </a:lnTo>
                  <a:close/>
                </a:path>
                <a:path w="180975" h="925829">
                  <a:moveTo>
                    <a:pt x="67703" y="541591"/>
                  </a:moveTo>
                  <a:lnTo>
                    <a:pt x="45135" y="541591"/>
                  </a:lnTo>
                  <a:lnTo>
                    <a:pt x="22567" y="541591"/>
                  </a:lnTo>
                  <a:lnTo>
                    <a:pt x="22567" y="564159"/>
                  </a:lnTo>
                  <a:lnTo>
                    <a:pt x="45135" y="564159"/>
                  </a:lnTo>
                  <a:lnTo>
                    <a:pt x="67703" y="564159"/>
                  </a:lnTo>
                  <a:lnTo>
                    <a:pt x="67703" y="541591"/>
                  </a:lnTo>
                  <a:close/>
                </a:path>
                <a:path w="180975" h="925829">
                  <a:moveTo>
                    <a:pt x="67703" y="361061"/>
                  </a:moveTo>
                  <a:lnTo>
                    <a:pt x="45135" y="361061"/>
                  </a:lnTo>
                  <a:lnTo>
                    <a:pt x="45135" y="383628"/>
                  </a:lnTo>
                  <a:lnTo>
                    <a:pt x="67703" y="383628"/>
                  </a:lnTo>
                  <a:lnTo>
                    <a:pt x="67703" y="361061"/>
                  </a:lnTo>
                  <a:close/>
                </a:path>
                <a:path w="180975" h="925829">
                  <a:moveTo>
                    <a:pt x="90271" y="654418"/>
                  </a:moveTo>
                  <a:lnTo>
                    <a:pt x="67703" y="654418"/>
                  </a:lnTo>
                  <a:lnTo>
                    <a:pt x="67703" y="676986"/>
                  </a:lnTo>
                  <a:lnTo>
                    <a:pt x="90271" y="676986"/>
                  </a:lnTo>
                  <a:lnTo>
                    <a:pt x="90271" y="654418"/>
                  </a:lnTo>
                  <a:close/>
                </a:path>
                <a:path w="180975" h="925829">
                  <a:moveTo>
                    <a:pt x="90271" y="315925"/>
                  </a:moveTo>
                  <a:lnTo>
                    <a:pt x="67703" y="315925"/>
                  </a:lnTo>
                  <a:lnTo>
                    <a:pt x="45135" y="315925"/>
                  </a:lnTo>
                  <a:lnTo>
                    <a:pt x="45135" y="338493"/>
                  </a:lnTo>
                  <a:lnTo>
                    <a:pt x="67703" y="338493"/>
                  </a:lnTo>
                  <a:lnTo>
                    <a:pt x="67703" y="361061"/>
                  </a:lnTo>
                  <a:lnTo>
                    <a:pt x="90271" y="361061"/>
                  </a:lnTo>
                  <a:lnTo>
                    <a:pt x="90271" y="315925"/>
                  </a:lnTo>
                  <a:close/>
                </a:path>
                <a:path w="180975" h="925829">
                  <a:moveTo>
                    <a:pt x="90271" y="45135"/>
                  </a:moveTo>
                  <a:lnTo>
                    <a:pt x="67703" y="45135"/>
                  </a:lnTo>
                  <a:lnTo>
                    <a:pt x="67703" y="0"/>
                  </a:lnTo>
                  <a:lnTo>
                    <a:pt x="45135" y="0"/>
                  </a:lnTo>
                  <a:lnTo>
                    <a:pt x="45135" y="67703"/>
                  </a:lnTo>
                  <a:lnTo>
                    <a:pt x="67703" y="67703"/>
                  </a:lnTo>
                  <a:lnTo>
                    <a:pt x="90271" y="67703"/>
                  </a:lnTo>
                  <a:lnTo>
                    <a:pt x="90271" y="45135"/>
                  </a:lnTo>
                  <a:close/>
                </a:path>
                <a:path w="180975" h="925829">
                  <a:moveTo>
                    <a:pt x="112826" y="0"/>
                  </a:moveTo>
                  <a:lnTo>
                    <a:pt x="90258" y="0"/>
                  </a:lnTo>
                  <a:lnTo>
                    <a:pt x="90258" y="22567"/>
                  </a:lnTo>
                  <a:lnTo>
                    <a:pt x="112826" y="22567"/>
                  </a:lnTo>
                  <a:lnTo>
                    <a:pt x="112826" y="0"/>
                  </a:lnTo>
                  <a:close/>
                </a:path>
                <a:path w="180975" h="925829">
                  <a:moveTo>
                    <a:pt x="112839" y="383628"/>
                  </a:moveTo>
                  <a:lnTo>
                    <a:pt x="90271" y="383628"/>
                  </a:lnTo>
                  <a:lnTo>
                    <a:pt x="67703" y="383628"/>
                  </a:lnTo>
                  <a:lnTo>
                    <a:pt x="67703" y="428764"/>
                  </a:lnTo>
                  <a:lnTo>
                    <a:pt x="90271" y="428764"/>
                  </a:lnTo>
                  <a:lnTo>
                    <a:pt x="90271" y="406196"/>
                  </a:lnTo>
                  <a:lnTo>
                    <a:pt x="112839" y="406196"/>
                  </a:lnTo>
                  <a:lnTo>
                    <a:pt x="112839" y="383628"/>
                  </a:lnTo>
                  <a:close/>
                </a:path>
                <a:path w="180975" h="925829">
                  <a:moveTo>
                    <a:pt x="135407" y="406196"/>
                  </a:moveTo>
                  <a:lnTo>
                    <a:pt x="112839" y="406196"/>
                  </a:lnTo>
                  <a:lnTo>
                    <a:pt x="112839" y="428764"/>
                  </a:lnTo>
                  <a:lnTo>
                    <a:pt x="135407" y="428764"/>
                  </a:lnTo>
                  <a:lnTo>
                    <a:pt x="135407" y="406196"/>
                  </a:lnTo>
                  <a:close/>
                </a:path>
                <a:path w="180975" h="925829">
                  <a:moveTo>
                    <a:pt x="157962" y="676986"/>
                  </a:moveTo>
                  <a:lnTo>
                    <a:pt x="135407" y="676986"/>
                  </a:lnTo>
                  <a:lnTo>
                    <a:pt x="135407" y="654418"/>
                  </a:lnTo>
                  <a:lnTo>
                    <a:pt x="112839" y="654418"/>
                  </a:lnTo>
                  <a:lnTo>
                    <a:pt x="112839" y="676986"/>
                  </a:lnTo>
                  <a:lnTo>
                    <a:pt x="135394" y="676986"/>
                  </a:lnTo>
                  <a:lnTo>
                    <a:pt x="135394" y="699554"/>
                  </a:lnTo>
                  <a:lnTo>
                    <a:pt x="112839" y="699554"/>
                  </a:lnTo>
                  <a:lnTo>
                    <a:pt x="112839" y="676986"/>
                  </a:lnTo>
                  <a:lnTo>
                    <a:pt x="90271" y="676986"/>
                  </a:lnTo>
                  <a:lnTo>
                    <a:pt x="90271" y="744689"/>
                  </a:lnTo>
                  <a:lnTo>
                    <a:pt x="67703" y="744689"/>
                  </a:lnTo>
                  <a:lnTo>
                    <a:pt x="67703" y="722122"/>
                  </a:lnTo>
                  <a:lnTo>
                    <a:pt x="45135" y="722122"/>
                  </a:lnTo>
                  <a:lnTo>
                    <a:pt x="45135" y="744689"/>
                  </a:lnTo>
                  <a:lnTo>
                    <a:pt x="22567" y="744689"/>
                  </a:lnTo>
                  <a:lnTo>
                    <a:pt x="22567" y="722122"/>
                  </a:lnTo>
                  <a:lnTo>
                    <a:pt x="0" y="722122"/>
                  </a:lnTo>
                  <a:lnTo>
                    <a:pt x="0" y="767270"/>
                  </a:lnTo>
                  <a:lnTo>
                    <a:pt x="22567" y="767270"/>
                  </a:lnTo>
                  <a:lnTo>
                    <a:pt x="22567" y="812393"/>
                  </a:lnTo>
                  <a:lnTo>
                    <a:pt x="45135" y="812393"/>
                  </a:lnTo>
                  <a:lnTo>
                    <a:pt x="67703" y="812393"/>
                  </a:lnTo>
                  <a:lnTo>
                    <a:pt x="90271" y="812406"/>
                  </a:lnTo>
                  <a:lnTo>
                    <a:pt x="90271" y="789825"/>
                  </a:lnTo>
                  <a:lnTo>
                    <a:pt x="67703" y="789825"/>
                  </a:lnTo>
                  <a:lnTo>
                    <a:pt x="67703" y="767257"/>
                  </a:lnTo>
                  <a:lnTo>
                    <a:pt x="90271" y="767257"/>
                  </a:lnTo>
                  <a:lnTo>
                    <a:pt x="112839" y="767257"/>
                  </a:lnTo>
                  <a:lnTo>
                    <a:pt x="135394" y="767270"/>
                  </a:lnTo>
                  <a:lnTo>
                    <a:pt x="135394" y="789825"/>
                  </a:lnTo>
                  <a:lnTo>
                    <a:pt x="112839" y="789825"/>
                  </a:lnTo>
                  <a:lnTo>
                    <a:pt x="112839" y="812406"/>
                  </a:lnTo>
                  <a:lnTo>
                    <a:pt x="135394" y="812406"/>
                  </a:lnTo>
                  <a:lnTo>
                    <a:pt x="135394" y="834948"/>
                  </a:lnTo>
                  <a:lnTo>
                    <a:pt x="112839" y="834948"/>
                  </a:lnTo>
                  <a:lnTo>
                    <a:pt x="90271" y="834948"/>
                  </a:lnTo>
                  <a:lnTo>
                    <a:pt x="67703" y="834961"/>
                  </a:lnTo>
                  <a:lnTo>
                    <a:pt x="67703" y="857516"/>
                  </a:lnTo>
                  <a:lnTo>
                    <a:pt x="45148" y="857516"/>
                  </a:lnTo>
                  <a:lnTo>
                    <a:pt x="45148" y="834961"/>
                  </a:lnTo>
                  <a:lnTo>
                    <a:pt x="22567" y="834961"/>
                  </a:lnTo>
                  <a:lnTo>
                    <a:pt x="22567" y="880084"/>
                  </a:lnTo>
                  <a:lnTo>
                    <a:pt x="0" y="880084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45148" y="925220"/>
                  </a:lnTo>
                  <a:lnTo>
                    <a:pt x="45148" y="880084"/>
                  </a:lnTo>
                  <a:lnTo>
                    <a:pt x="67703" y="880084"/>
                  </a:lnTo>
                  <a:lnTo>
                    <a:pt x="67703" y="925220"/>
                  </a:lnTo>
                  <a:lnTo>
                    <a:pt x="90258" y="925220"/>
                  </a:lnTo>
                  <a:lnTo>
                    <a:pt x="112826" y="925220"/>
                  </a:lnTo>
                  <a:lnTo>
                    <a:pt x="112826" y="880084"/>
                  </a:lnTo>
                  <a:lnTo>
                    <a:pt x="90271" y="880084"/>
                  </a:lnTo>
                  <a:lnTo>
                    <a:pt x="90271" y="857516"/>
                  </a:lnTo>
                  <a:lnTo>
                    <a:pt x="112839" y="857516"/>
                  </a:lnTo>
                  <a:lnTo>
                    <a:pt x="112839" y="902652"/>
                  </a:lnTo>
                  <a:lnTo>
                    <a:pt x="135394" y="902652"/>
                  </a:lnTo>
                  <a:lnTo>
                    <a:pt x="157962" y="902652"/>
                  </a:lnTo>
                  <a:lnTo>
                    <a:pt x="157962" y="744689"/>
                  </a:lnTo>
                  <a:lnTo>
                    <a:pt x="135407" y="744689"/>
                  </a:lnTo>
                  <a:lnTo>
                    <a:pt x="135407" y="722122"/>
                  </a:lnTo>
                  <a:lnTo>
                    <a:pt x="157962" y="722122"/>
                  </a:lnTo>
                  <a:lnTo>
                    <a:pt x="157962" y="676986"/>
                  </a:lnTo>
                  <a:close/>
                </a:path>
                <a:path w="180975" h="925829">
                  <a:moveTo>
                    <a:pt x="180530" y="496455"/>
                  </a:moveTo>
                  <a:lnTo>
                    <a:pt x="157962" y="496455"/>
                  </a:lnTo>
                  <a:lnTo>
                    <a:pt x="157962" y="519023"/>
                  </a:lnTo>
                  <a:lnTo>
                    <a:pt x="135407" y="519023"/>
                  </a:lnTo>
                  <a:lnTo>
                    <a:pt x="112839" y="519023"/>
                  </a:lnTo>
                  <a:lnTo>
                    <a:pt x="90271" y="519023"/>
                  </a:lnTo>
                  <a:lnTo>
                    <a:pt x="90271" y="541591"/>
                  </a:lnTo>
                  <a:lnTo>
                    <a:pt x="112839" y="541591"/>
                  </a:lnTo>
                  <a:lnTo>
                    <a:pt x="112839" y="564159"/>
                  </a:lnTo>
                  <a:lnTo>
                    <a:pt x="90271" y="564159"/>
                  </a:lnTo>
                  <a:lnTo>
                    <a:pt x="90271" y="586727"/>
                  </a:lnTo>
                  <a:lnTo>
                    <a:pt x="112839" y="586727"/>
                  </a:lnTo>
                  <a:lnTo>
                    <a:pt x="112839" y="631850"/>
                  </a:lnTo>
                  <a:lnTo>
                    <a:pt x="135394" y="631850"/>
                  </a:lnTo>
                  <a:lnTo>
                    <a:pt x="157962" y="631875"/>
                  </a:lnTo>
                  <a:lnTo>
                    <a:pt x="157962" y="586727"/>
                  </a:lnTo>
                  <a:lnTo>
                    <a:pt x="135407" y="586727"/>
                  </a:lnTo>
                  <a:lnTo>
                    <a:pt x="135407" y="541591"/>
                  </a:lnTo>
                  <a:lnTo>
                    <a:pt x="157962" y="541591"/>
                  </a:lnTo>
                  <a:lnTo>
                    <a:pt x="157962" y="586714"/>
                  </a:lnTo>
                  <a:lnTo>
                    <a:pt x="180530" y="586714"/>
                  </a:lnTo>
                  <a:lnTo>
                    <a:pt x="180530" y="496455"/>
                  </a:lnTo>
                  <a:close/>
                </a:path>
                <a:path w="180975" h="925829">
                  <a:moveTo>
                    <a:pt x="180530" y="451319"/>
                  </a:moveTo>
                  <a:lnTo>
                    <a:pt x="157962" y="451319"/>
                  </a:lnTo>
                  <a:lnTo>
                    <a:pt x="135394" y="451319"/>
                  </a:lnTo>
                  <a:lnTo>
                    <a:pt x="135394" y="473887"/>
                  </a:lnTo>
                  <a:lnTo>
                    <a:pt x="112839" y="473887"/>
                  </a:lnTo>
                  <a:lnTo>
                    <a:pt x="112839" y="451319"/>
                  </a:lnTo>
                  <a:lnTo>
                    <a:pt x="90271" y="451319"/>
                  </a:lnTo>
                  <a:lnTo>
                    <a:pt x="67703" y="451319"/>
                  </a:lnTo>
                  <a:lnTo>
                    <a:pt x="67703" y="473887"/>
                  </a:lnTo>
                  <a:lnTo>
                    <a:pt x="90271" y="473887"/>
                  </a:lnTo>
                  <a:lnTo>
                    <a:pt x="90271" y="496455"/>
                  </a:lnTo>
                  <a:lnTo>
                    <a:pt x="112839" y="496455"/>
                  </a:lnTo>
                  <a:lnTo>
                    <a:pt x="135407" y="496455"/>
                  </a:lnTo>
                  <a:lnTo>
                    <a:pt x="135407" y="473887"/>
                  </a:lnTo>
                  <a:lnTo>
                    <a:pt x="157962" y="473887"/>
                  </a:lnTo>
                  <a:lnTo>
                    <a:pt x="180530" y="473887"/>
                  </a:lnTo>
                  <a:lnTo>
                    <a:pt x="180530" y="451319"/>
                  </a:lnTo>
                  <a:close/>
                </a:path>
                <a:path w="180975" h="925829">
                  <a:moveTo>
                    <a:pt x="180530" y="406196"/>
                  </a:moveTo>
                  <a:lnTo>
                    <a:pt x="157962" y="406196"/>
                  </a:lnTo>
                  <a:lnTo>
                    <a:pt x="157962" y="428764"/>
                  </a:lnTo>
                  <a:lnTo>
                    <a:pt x="180530" y="428764"/>
                  </a:lnTo>
                  <a:lnTo>
                    <a:pt x="180530" y="406196"/>
                  </a:lnTo>
                  <a:close/>
                </a:path>
                <a:path w="180975" h="925829">
                  <a:moveTo>
                    <a:pt x="180530" y="248234"/>
                  </a:moveTo>
                  <a:lnTo>
                    <a:pt x="157962" y="248234"/>
                  </a:lnTo>
                  <a:lnTo>
                    <a:pt x="157962" y="270802"/>
                  </a:lnTo>
                  <a:lnTo>
                    <a:pt x="157962" y="293357"/>
                  </a:lnTo>
                  <a:lnTo>
                    <a:pt x="135407" y="293357"/>
                  </a:lnTo>
                  <a:lnTo>
                    <a:pt x="135407" y="270802"/>
                  </a:lnTo>
                  <a:lnTo>
                    <a:pt x="157962" y="270802"/>
                  </a:lnTo>
                  <a:lnTo>
                    <a:pt x="157962" y="248234"/>
                  </a:lnTo>
                  <a:lnTo>
                    <a:pt x="135394" y="248234"/>
                  </a:lnTo>
                  <a:lnTo>
                    <a:pt x="135394" y="270789"/>
                  </a:lnTo>
                  <a:lnTo>
                    <a:pt x="112839" y="270789"/>
                  </a:lnTo>
                  <a:lnTo>
                    <a:pt x="112839" y="293357"/>
                  </a:lnTo>
                  <a:lnTo>
                    <a:pt x="135394" y="293357"/>
                  </a:lnTo>
                  <a:lnTo>
                    <a:pt x="135394" y="315925"/>
                  </a:lnTo>
                  <a:lnTo>
                    <a:pt x="112839" y="315925"/>
                  </a:lnTo>
                  <a:lnTo>
                    <a:pt x="112839" y="338493"/>
                  </a:lnTo>
                  <a:lnTo>
                    <a:pt x="135394" y="338493"/>
                  </a:lnTo>
                  <a:lnTo>
                    <a:pt x="135394" y="361061"/>
                  </a:lnTo>
                  <a:lnTo>
                    <a:pt x="157962" y="361061"/>
                  </a:lnTo>
                  <a:lnTo>
                    <a:pt x="157962" y="383628"/>
                  </a:lnTo>
                  <a:lnTo>
                    <a:pt x="180530" y="383628"/>
                  </a:lnTo>
                  <a:lnTo>
                    <a:pt x="180530" y="338493"/>
                  </a:lnTo>
                  <a:lnTo>
                    <a:pt x="157962" y="338493"/>
                  </a:lnTo>
                  <a:lnTo>
                    <a:pt x="135407" y="338493"/>
                  </a:lnTo>
                  <a:lnTo>
                    <a:pt x="135407" y="315925"/>
                  </a:lnTo>
                  <a:lnTo>
                    <a:pt x="157962" y="315925"/>
                  </a:lnTo>
                  <a:lnTo>
                    <a:pt x="157962" y="293370"/>
                  </a:lnTo>
                  <a:lnTo>
                    <a:pt x="180530" y="293370"/>
                  </a:lnTo>
                  <a:lnTo>
                    <a:pt x="180530" y="248234"/>
                  </a:lnTo>
                  <a:close/>
                </a:path>
                <a:path w="180975" h="925829">
                  <a:moveTo>
                    <a:pt x="180543" y="0"/>
                  </a:moveTo>
                  <a:lnTo>
                    <a:pt x="157962" y="0"/>
                  </a:lnTo>
                  <a:lnTo>
                    <a:pt x="135407" y="12"/>
                  </a:lnTo>
                  <a:lnTo>
                    <a:pt x="112839" y="0"/>
                  </a:lnTo>
                  <a:lnTo>
                    <a:pt x="112839" y="67703"/>
                  </a:lnTo>
                  <a:lnTo>
                    <a:pt x="135394" y="67703"/>
                  </a:lnTo>
                  <a:lnTo>
                    <a:pt x="135394" y="90271"/>
                  </a:lnTo>
                  <a:lnTo>
                    <a:pt x="112839" y="90271"/>
                  </a:lnTo>
                  <a:lnTo>
                    <a:pt x="112839" y="67703"/>
                  </a:lnTo>
                  <a:lnTo>
                    <a:pt x="90271" y="67703"/>
                  </a:lnTo>
                  <a:lnTo>
                    <a:pt x="90271" y="90271"/>
                  </a:lnTo>
                  <a:lnTo>
                    <a:pt x="67703" y="90271"/>
                  </a:lnTo>
                  <a:lnTo>
                    <a:pt x="67703" y="180530"/>
                  </a:lnTo>
                  <a:lnTo>
                    <a:pt x="90271" y="180530"/>
                  </a:lnTo>
                  <a:lnTo>
                    <a:pt x="90271" y="112839"/>
                  </a:lnTo>
                  <a:lnTo>
                    <a:pt x="112839" y="112839"/>
                  </a:lnTo>
                  <a:lnTo>
                    <a:pt x="112839" y="157975"/>
                  </a:lnTo>
                  <a:lnTo>
                    <a:pt x="135394" y="157975"/>
                  </a:lnTo>
                  <a:lnTo>
                    <a:pt x="135394" y="180530"/>
                  </a:lnTo>
                  <a:lnTo>
                    <a:pt x="112839" y="180530"/>
                  </a:lnTo>
                  <a:lnTo>
                    <a:pt x="112839" y="203098"/>
                  </a:lnTo>
                  <a:lnTo>
                    <a:pt x="90271" y="203098"/>
                  </a:lnTo>
                  <a:lnTo>
                    <a:pt x="67703" y="203098"/>
                  </a:lnTo>
                  <a:lnTo>
                    <a:pt x="67703" y="225666"/>
                  </a:lnTo>
                  <a:lnTo>
                    <a:pt x="45135" y="225666"/>
                  </a:lnTo>
                  <a:lnTo>
                    <a:pt x="45135" y="203098"/>
                  </a:lnTo>
                  <a:lnTo>
                    <a:pt x="67703" y="203098"/>
                  </a:lnTo>
                  <a:lnTo>
                    <a:pt x="67703" y="180530"/>
                  </a:lnTo>
                  <a:lnTo>
                    <a:pt x="45135" y="180530"/>
                  </a:lnTo>
                  <a:lnTo>
                    <a:pt x="45135" y="90271"/>
                  </a:lnTo>
                  <a:lnTo>
                    <a:pt x="22567" y="90271"/>
                  </a:lnTo>
                  <a:lnTo>
                    <a:pt x="22567" y="270802"/>
                  </a:lnTo>
                  <a:lnTo>
                    <a:pt x="45135" y="270802"/>
                  </a:lnTo>
                  <a:lnTo>
                    <a:pt x="45135" y="293357"/>
                  </a:lnTo>
                  <a:lnTo>
                    <a:pt x="67703" y="293357"/>
                  </a:lnTo>
                  <a:lnTo>
                    <a:pt x="67703" y="270789"/>
                  </a:lnTo>
                  <a:lnTo>
                    <a:pt x="45135" y="270789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90271" y="248234"/>
                  </a:lnTo>
                  <a:lnTo>
                    <a:pt x="90271" y="225666"/>
                  </a:lnTo>
                  <a:lnTo>
                    <a:pt x="112839" y="225666"/>
                  </a:lnTo>
                  <a:lnTo>
                    <a:pt x="135394" y="225666"/>
                  </a:lnTo>
                  <a:lnTo>
                    <a:pt x="157962" y="225666"/>
                  </a:lnTo>
                  <a:lnTo>
                    <a:pt x="157962" y="203098"/>
                  </a:lnTo>
                  <a:lnTo>
                    <a:pt x="135407" y="203098"/>
                  </a:lnTo>
                  <a:lnTo>
                    <a:pt x="135407" y="180530"/>
                  </a:lnTo>
                  <a:lnTo>
                    <a:pt x="157962" y="180530"/>
                  </a:lnTo>
                  <a:lnTo>
                    <a:pt x="180530" y="180530"/>
                  </a:lnTo>
                  <a:lnTo>
                    <a:pt x="180530" y="90271"/>
                  </a:lnTo>
                  <a:lnTo>
                    <a:pt x="157962" y="90271"/>
                  </a:lnTo>
                  <a:lnTo>
                    <a:pt x="157962" y="135407"/>
                  </a:lnTo>
                  <a:lnTo>
                    <a:pt x="157962" y="157962"/>
                  </a:lnTo>
                  <a:lnTo>
                    <a:pt x="135407" y="157962"/>
                  </a:lnTo>
                  <a:lnTo>
                    <a:pt x="135407" y="135407"/>
                  </a:lnTo>
                  <a:lnTo>
                    <a:pt x="157962" y="135407"/>
                  </a:lnTo>
                  <a:lnTo>
                    <a:pt x="157962" y="90271"/>
                  </a:lnTo>
                  <a:lnTo>
                    <a:pt x="157962" y="67703"/>
                  </a:lnTo>
                  <a:lnTo>
                    <a:pt x="180530" y="67703"/>
                  </a:lnTo>
                  <a:lnTo>
                    <a:pt x="180530" y="45135"/>
                  </a:lnTo>
                  <a:lnTo>
                    <a:pt x="157962" y="45135"/>
                  </a:lnTo>
                  <a:lnTo>
                    <a:pt x="157962" y="22567"/>
                  </a:lnTo>
                  <a:lnTo>
                    <a:pt x="180543" y="22567"/>
                  </a:lnTo>
                  <a:lnTo>
                    <a:pt x="180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3376" y="2993364"/>
              <a:ext cx="158115" cy="925830"/>
            </a:xfrm>
            <a:custGeom>
              <a:avLst/>
              <a:gdLst/>
              <a:ahLst/>
              <a:cxnLst/>
              <a:rect l="l" t="t" r="r" b="b"/>
              <a:pathLst>
                <a:path w="158115" h="925829">
                  <a:moveTo>
                    <a:pt x="22580" y="902652"/>
                  </a:moveTo>
                  <a:lnTo>
                    <a:pt x="0" y="902652"/>
                  </a:lnTo>
                  <a:lnTo>
                    <a:pt x="0" y="925220"/>
                  </a:lnTo>
                  <a:lnTo>
                    <a:pt x="22580" y="925220"/>
                  </a:lnTo>
                  <a:lnTo>
                    <a:pt x="22580" y="902652"/>
                  </a:lnTo>
                  <a:close/>
                </a:path>
                <a:path w="158115" h="925829">
                  <a:moveTo>
                    <a:pt x="45135" y="834948"/>
                  </a:moveTo>
                  <a:lnTo>
                    <a:pt x="22567" y="834948"/>
                  </a:lnTo>
                  <a:lnTo>
                    <a:pt x="0" y="834948"/>
                  </a:lnTo>
                  <a:lnTo>
                    <a:pt x="0" y="880084"/>
                  </a:lnTo>
                  <a:lnTo>
                    <a:pt x="22567" y="880084"/>
                  </a:lnTo>
                  <a:lnTo>
                    <a:pt x="22567" y="857516"/>
                  </a:lnTo>
                  <a:lnTo>
                    <a:pt x="45135" y="857516"/>
                  </a:lnTo>
                  <a:lnTo>
                    <a:pt x="45135" y="834948"/>
                  </a:lnTo>
                  <a:close/>
                </a:path>
                <a:path w="158115" h="925829">
                  <a:moveTo>
                    <a:pt x="45135" y="564159"/>
                  </a:moveTo>
                  <a:lnTo>
                    <a:pt x="22567" y="564159"/>
                  </a:lnTo>
                  <a:lnTo>
                    <a:pt x="22567" y="496455"/>
                  </a:lnTo>
                  <a:lnTo>
                    <a:pt x="0" y="496455"/>
                  </a:lnTo>
                  <a:lnTo>
                    <a:pt x="0" y="586714"/>
                  </a:lnTo>
                  <a:lnTo>
                    <a:pt x="22567" y="586714"/>
                  </a:lnTo>
                  <a:lnTo>
                    <a:pt x="45135" y="586727"/>
                  </a:lnTo>
                  <a:lnTo>
                    <a:pt x="45135" y="564159"/>
                  </a:lnTo>
                  <a:close/>
                </a:path>
                <a:path w="158115" h="925829">
                  <a:moveTo>
                    <a:pt x="45135" y="473887"/>
                  </a:moveTo>
                  <a:lnTo>
                    <a:pt x="22567" y="473887"/>
                  </a:lnTo>
                  <a:lnTo>
                    <a:pt x="22567" y="496455"/>
                  </a:lnTo>
                  <a:lnTo>
                    <a:pt x="45135" y="496455"/>
                  </a:lnTo>
                  <a:lnTo>
                    <a:pt x="45135" y="473887"/>
                  </a:lnTo>
                  <a:close/>
                </a:path>
                <a:path w="158115" h="925829">
                  <a:moveTo>
                    <a:pt x="45135" y="203098"/>
                  </a:moveTo>
                  <a:lnTo>
                    <a:pt x="22567" y="203098"/>
                  </a:lnTo>
                  <a:lnTo>
                    <a:pt x="22567" y="225666"/>
                  </a:lnTo>
                  <a:lnTo>
                    <a:pt x="45135" y="225666"/>
                  </a:lnTo>
                  <a:lnTo>
                    <a:pt x="45135" y="203098"/>
                  </a:lnTo>
                  <a:close/>
                </a:path>
                <a:path w="158115" h="925829">
                  <a:moveTo>
                    <a:pt x="67703" y="315925"/>
                  </a:moveTo>
                  <a:lnTo>
                    <a:pt x="45135" y="315925"/>
                  </a:lnTo>
                  <a:lnTo>
                    <a:pt x="22567" y="315925"/>
                  </a:lnTo>
                  <a:lnTo>
                    <a:pt x="22567" y="406184"/>
                  </a:lnTo>
                  <a:lnTo>
                    <a:pt x="45135" y="406184"/>
                  </a:lnTo>
                  <a:lnTo>
                    <a:pt x="45135" y="338493"/>
                  </a:lnTo>
                  <a:lnTo>
                    <a:pt x="67703" y="338493"/>
                  </a:lnTo>
                  <a:lnTo>
                    <a:pt x="67703" y="315925"/>
                  </a:lnTo>
                  <a:close/>
                </a:path>
                <a:path w="158115" h="925829">
                  <a:moveTo>
                    <a:pt x="67703" y="225666"/>
                  </a:moveTo>
                  <a:lnTo>
                    <a:pt x="45135" y="225666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67703" y="225666"/>
                  </a:lnTo>
                  <a:close/>
                </a:path>
                <a:path w="158115" h="925829">
                  <a:moveTo>
                    <a:pt x="90271" y="586727"/>
                  </a:moveTo>
                  <a:lnTo>
                    <a:pt x="67703" y="586727"/>
                  </a:lnTo>
                  <a:lnTo>
                    <a:pt x="67703" y="609295"/>
                  </a:lnTo>
                  <a:lnTo>
                    <a:pt x="90271" y="609295"/>
                  </a:lnTo>
                  <a:lnTo>
                    <a:pt x="90271" y="586727"/>
                  </a:lnTo>
                  <a:close/>
                </a:path>
                <a:path w="158115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19023"/>
                  </a:lnTo>
                  <a:lnTo>
                    <a:pt x="45135" y="519023"/>
                  </a:lnTo>
                  <a:lnTo>
                    <a:pt x="45135" y="564159"/>
                  </a:lnTo>
                  <a:lnTo>
                    <a:pt x="67703" y="564159"/>
                  </a:lnTo>
                  <a:lnTo>
                    <a:pt x="90271" y="564159"/>
                  </a:lnTo>
                  <a:lnTo>
                    <a:pt x="90271" y="541591"/>
                  </a:lnTo>
                  <a:close/>
                </a:path>
                <a:path w="158115" h="925829">
                  <a:moveTo>
                    <a:pt x="112839" y="609295"/>
                  </a:moveTo>
                  <a:lnTo>
                    <a:pt x="90271" y="609295"/>
                  </a:lnTo>
                  <a:lnTo>
                    <a:pt x="90271" y="631850"/>
                  </a:lnTo>
                  <a:lnTo>
                    <a:pt x="67703" y="631850"/>
                  </a:lnTo>
                  <a:lnTo>
                    <a:pt x="67703" y="654418"/>
                  </a:lnTo>
                  <a:lnTo>
                    <a:pt x="45135" y="654418"/>
                  </a:lnTo>
                  <a:lnTo>
                    <a:pt x="45135" y="676986"/>
                  </a:lnTo>
                  <a:lnTo>
                    <a:pt x="67703" y="676986"/>
                  </a:lnTo>
                  <a:lnTo>
                    <a:pt x="90271" y="676986"/>
                  </a:lnTo>
                  <a:lnTo>
                    <a:pt x="90271" y="654443"/>
                  </a:lnTo>
                  <a:lnTo>
                    <a:pt x="112839" y="654443"/>
                  </a:lnTo>
                  <a:lnTo>
                    <a:pt x="112839" y="609295"/>
                  </a:lnTo>
                  <a:close/>
                </a:path>
                <a:path w="158115" h="925829">
                  <a:moveTo>
                    <a:pt x="112839" y="361061"/>
                  </a:moveTo>
                  <a:lnTo>
                    <a:pt x="90271" y="361061"/>
                  </a:lnTo>
                  <a:lnTo>
                    <a:pt x="67703" y="361061"/>
                  </a:lnTo>
                  <a:lnTo>
                    <a:pt x="67703" y="383628"/>
                  </a:lnTo>
                  <a:lnTo>
                    <a:pt x="90271" y="383628"/>
                  </a:lnTo>
                  <a:lnTo>
                    <a:pt x="112839" y="383628"/>
                  </a:lnTo>
                  <a:lnTo>
                    <a:pt x="112839" y="361061"/>
                  </a:lnTo>
                  <a:close/>
                </a:path>
                <a:path w="158115" h="925829">
                  <a:moveTo>
                    <a:pt x="112839" y="67703"/>
                  </a:moveTo>
                  <a:lnTo>
                    <a:pt x="90271" y="67703"/>
                  </a:lnTo>
                  <a:lnTo>
                    <a:pt x="90271" y="90271"/>
                  </a:lnTo>
                  <a:lnTo>
                    <a:pt x="112839" y="90271"/>
                  </a:lnTo>
                  <a:lnTo>
                    <a:pt x="112839" y="67703"/>
                  </a:lnTo>
                  <a:close/>
                </a:path>
                <a:path w="158115" h="925829">
                  <a:moveTo>
                    <a:pt x="135407" y="857516"/>
                  </a:moveTo>
                  <a:lnTo>
                    <a:pt x="112839" y="857516"/>
                  </a:lnTo>
                  <a:lnTo>
                    <a:pt x="90271" y="857516"/>
                  </a:lnTo>
                  <a:lnTo>
                    <a:pt x="90271" y="834948"/>
                  </a:lnTo>
                  <a:lnTo>
                    <a:pt x="67703" y="834948"/>
                  </a:lnTo>
                  <a:lnTo>
                    <a:pt x="67703" y="880084"/>
                  </a:lnTo>
                  <a:lnTo>
                    <a:pt x="90271" y="880084"/>
                  </a:lnTo>
                  <a:lnTo>
                    <a:pt x="112839" y="880084"/>
                  </a:lnTo>
                  <a:lnTo>
                    <a:pt x="112839" y="902652"/>
                  </a:lnTo>
                  <a:lnTo>
                    <a:pt x="90271" y="902652"/>
                  </a:lnTo>
                  <a:lnTo>
                    <a:pt x="67703" y="902652"/>
                  </a:lnTo>
                  <a:lnTo>
                    <a:pt x="45135" y="902652"/>
                  </a:lnTo>
                  <a:lnTo>
                    <a:pt x="45135" y="925220"/>
                  </a:lnTo>
                  <a:lnTo>
                    <a:pt x="135407" y="925220"/>
                  </a:lnTo>
                  <a:lnTo>
                    <a:pt x="135407" y="857516"/>
                  </a:lnTo>
                  <a:close/>
                </a:path>
                <a:path w="158115" h="925829">
                  <a:moveTo>
                    <a:pt x="135407" y="676986"/>
                  </a:moveTo>
                  <a:lnTo>
                    <a:pt x="112839" y="676986"/>
                  </a:lnTo>
                  <a:lnTo>
                    <a:pt x="112839" y="699554"/>
                  </a:lnTo>
                  <a:lnTo>
                    <a:pt x="90271" y="699554"/>
                  </a:lnTo>
                  <a:lnTo>
                    <a:pt x="90271" y="722122"/>
                  </a:lnTo>
                  <a:lnTo>
                    <a:pt x="67703" y="722122"/>
                  </a:lnTo>
                  <a:lnTo>
                    <a:pt x="67703" y="699554"/>
                  </a:lnTo>
                  <a:lnTo>
                    <a:pt x="45135" y="699554"/>
                  </a:lnTo>
                  <a:lnTo>
                    <a:pt x="45135" y="744689"/>
                  </a:lnTo>
                  <a:lnTo>
                    <a:pt x="22567" y="744689"/>
                  </a:lnTo>
                  <a:lnTo>
                    <a:pt x="22567" y="699554"/>
                  </a:lnTo>
                  <a:lnTo>
                    <a:pt x="0" y="699554"/>
                  </a:lnTo>
                  <a:lnTo>
                    <a:pt x="0" y="767270"/>
                  </a:lnTo>
                  <a:lnTo>
                    <a:pt x="22567" y="767270"/>
                  </a:lnTo>
                  <a:lnTo>
                    <a:pt x="45135" y="767257"/>
                  </a:lnTo>
                  <a:lnTo>
                    <a:pt x="45135" y="744702"/>
                  </a:lnTo>
                  <a:lnTo>
                    <a:pt x="67703" y="744702"/>
                  </a:lnTo>
                  <a:lnTo>
                    <a:pt x="67703" y="767257"/>
                  </a:lnTo>
                  <a:lnTo>
                    <a:pt x="45135" y="767257"/>
                  </a:lnTo>
                  <a:lnTo>
                    <a:pt x="45135" y="789825"/>
                  </a:lnTo>
                  <a:lnTo>
                    <a:pt x="67703" y="789825"/>
                  </a:lnTo>
                  <a:lnTo>
                    <a:pt x="67703" y="812380"/>
                  </a:lnTo>
                  <a:lnTo>
                    <a:pt x="45135" y="812380"/>
                  </a:lnTo>
                  <a:lnTo>
                    <a:pt x="45135" y="789825"/>
                  </a:lnTo>
                  <a:lnTo>
                    <a:pt x="22567" y="789825"/>
                  </a:lnTo>
                  <a:lnTo>
                    <a:pt x="0" y="789825"/>
                  </a:lnTo>
                  <a:lnTo>
                    <a:pt x="0" y="812406"/>
                  </a:lnTo>
                  <a:lnTo>
                    <a:pt x="22567" y="812406"/>
                  </a:lnTo>
                  <a:lnTo>
                    <a:pt x="45135" y="812406"/>
                  </a:lnTo>
                  <a:lnTo>
                    <a:pt x="45135" y="834948"/>
                  </a:lnTo>
                  <a:lnTo>
                    <a:pt x="67703" y="834948"/>
                  </a:lnTo>
                  <a:lnTo>
                    <a:pt x="67703" y="812393"/>
                  </a:lnTo>
                  <a:lnTo>
                    <a:pt x="90271" y="812393"/>
                  </a:lnTo>
                  <a:lnTo>
                    <a:pt x="90271" y="834948"/>
                  </a:lnTo>
                  <a:lnTo>
                    <a:pt x="112839" y="834948"/>
                  </a:lnTo>
                  <a:lnTo>
                    <a:pt x="112839" y="812380"/>
                  </a:lnTo>
                  <a:lnTo>
                    <a:pt x="90271" y="812380"/>
                  </a:lnTo>
                  <a:lnTo>
                    <a:pt x="90271" y="789825"/>
                  </a:lnTo>
                  <a:lnTo>
                    <a:pt x="112839" y="789825"/>
                  </a:lnTo>
                  <a:lnTo>
                    <a:pt x="135407" y="789825"/>
                  </a:lnTo>
                  <a:lnTo>
                    <a:pt x="135407" y="767257"/>
                  </a:lnTo>
                  <a:lnTo>
                    <a:pt x="112839" y="767257"/>
                  </a:lnTo>
                  <a:lnTo>
                    <a:pt x="112839" y="722122"/>
                  </a:lnTo>
                  <a:lnTo>
                    <a:pt x="135407" y="722122"/>
                  </a:lnTo>
                  <a:lnTo>
                    <a:pt x="135407" y="676986"/>
                  </a:lnTo>
                  <a:close/>
                </a:path>
                <a:path w="158115" h="925829">
                  <a:moveTo>
                    <a:pt x="135407" y="586727"/>
                  </a:moveTo>
                  <a:lnTo>
                    <a:pt x="112839" y="586727"/>
                  </a:lnTo>
                  <a:lnTo>
                    <a:pt x="112839" y="609295"/>
                  </a:lnTo>
                  <a:lnTo>
                    <a:pt x="135407" y="609295"/>
                  </a:lnTo>
                  <a:lnTo>
                    <a:pt x="135407" y="586727"/>
                  </a:lnTo>
                  <a:close/>
                </a:path>
                <a:path w="158115" h="925829">
                  <a:moveTo>
                    <a:pt x="157962" y="406196"/>
                  </a:moveTo>
                  <a:lnTo>
                    <a:pt x="135407" y="406196"/>
                  </a:lnTo>
                  <a:lnTo>
                    <a:pt x="112839" y="406196"/>
                  </a:lnTo>
                  <a:lnTo>
                    <a:pt x="112839" y="428764"/>
                  </a:lnTo>
                  <a:lnTo>
                    <a:pt x="135394" y="428764"/>
                  </a:lnTo>
                  <a:lnTo>
                    <a:pt x="135394" y="451319"/>
                  </a:lnTo>
                  <a:lnTo>
                    <a:pt x="112839" y="451319"/>
                  </a:lnTo>
                  <a:lnTo>
                    <a:pt x="112839" y="428764"/>
                  </a:lnTo>
                  <a:lnTo>
                    <a:pt x="90271" y="428764"/>
                  </a:lnTo>
                  <a:lnTo>
                    <a:pt x="90271" y="451332"/>
                  </a:lnTo>
                  <a:lnTo>
                    <a:pt x="112839" y="451332"/>
                  </a:lnTo>
                  <a:lnTo>
                    <a:pt x="112839" y="473887"/>
                  </a:lnTo>
                  <a:lnTo>
                    <a:pt x="135394" y="473887"/>
                  </a:lnTo>
                  <a:lnTo>
                    <a:pt x="135394" y="496455"/>
                  </a:lnTo>
                  <a:lnTo>
                    <a:pt x="112839" y="496455"/>
                  </a:lnTo>
                  <a:lnTo>
                    <a:pt x="112839" y="473887"/>
                  </a:lnTo>
                  <a:lnTo>
                    <a:pt x="90271" y="473887"/>
                  </a:lnTo>
                  <a:lnTo>
                    <a:pt x="90271" y="541591"/>
                  </a:lnTo>
                  <a:lnTo>
                    <a:pt x="112839" y="541591"/>
                  </a:lnTo>
                  <a:lnTo>
                    <a:pt x="135394" y="541591"/>
                  </a:lnTo>
                  <a:lnTo>
                    <a:pt x="157962" y="541591"/>
                  </a:lnTo>
                  <a:lnTo>
                    <a:pt x="157962" y="406196"/>
                  </a:lnTo>
                  <a:close/>
                </a:path>
                <a:path w="158115" h="925829">
                  <a:moveTo>
                    <a:pt x="157962" y="90271"/>
                  </a:moveTo>
                  <a:lnTo>
                    <a:pt x="135394" y="90271"/>
                  </a:lnTo>
                  <a:lnTo>
                    <a:pt x="135394" y="112826"/>
                  </a:lnTo>
                  <a:lnTo>
                    <a:pt x="112839" y="112826"/>
                  </a:lnTo>
                  <a:lnTo>
                    <a:pt x="90271" y="112826"/>
                  </a:lnTo>
                  <a:lnTo>
                    <a:pt x="90271" y="90271"/>
                  </a:lnTo>
                  <a:lnTo>
                    <a:pt x="67703" y="90271"/>
                  </a:lnTo>
                  <a:lnTo>
                    <a:pt x="67703" y="112826"/>
                  </a:lnTo>
                  <a:lnTo>
                    <a:pt x="45135" y="112826"/>
                  </a:lnTo>
                  <a:lnTo>
                    <a:pt x="45135" y="90271"/>
                  </a:lnTo>
                  <a:lnTo>
                    <a:pt x="22567" y="90271"/>
                  </a:lnTo>
                  <a:lnTo>
                    <a:pt x="22567" y="112839"/>
                  </a:lnTo>
                  <a:lnTo>
                    <a:pt x="45135" y="112839"/>
                  </a:lnTo>
                  <a:lnTo>
                    <a:pt x="45135" y="157962"/>
                  </a:lnTo>
                  <a:lnTo>
                    <a:pt x="22567" y="157962"/>
                  </a:lnTo>
                  <a:lnTo>
                    <a:pt x="22567" y="180530"/>
                  </a:lnTo>
                  <a:lnTo>
                    <a:pt x="45135" y="180530"/>
                  </a:lnTo>
                  <a:lnTo>
                    <a:pt x="67703" y="180530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90271" y="180530"/>
                  </a:lnTo>
                  <a:lnTo>
                    <a:pt x="67703" y="180530"/>
                  </a:lnTo>
                  <a:lnTo>
                    <a:pt x="67703" y="203098"/>
                  </a:lnTo>
                  <a:lnTo>
                    <a:pt x="90271" y="203098"/>
                  </a:lnTo>
                  <a:lnTo>
                    <a:pt x="90271" y="270789"/>
                  </a:lnTo>
                  <a:lnTo>
                    <a:pt x="67703" y="270789"/>
                  </a:lnTo>
                  <a:lnTo>
                    <a:pt x="45135" y="270789"/>
                  </a:lnTo>
                  <a:lnTo>
                    <a:pt x="45135" y="293357"/>
                  </a:lnTo>
                  <a:lnTo>
                    <a:pt x="67703" y="293357"/>
                  </a:lnTo>
                  <a:lnTo>
                    <a:pt x="90271" y="293357"/>
                  </a:lnTo>
                  <a:lnTo>
                    <a:pt x="90271" y="338493"/>
                  </a:lnTo>
                  <a:lnTo>
                    <a:pt x="112839" y="338493"/>
                  </a:lnTo>
                  <a:lnTo>
                    <a:pt x="112839" y="361061"/>
                  </a:lnTo>
                  <a:lnTo>
                    <a:pt x="135394" y="361061"/>
                  </a:lnTo>
                  <a:lnTo>
                    <a:pt x="157962" y="361061"/>
                  </a:lnTo>
                  <a:lnTo>
                    <a:pt x="157962" y="338493"/>
                  </a:lnTo>
                  <a:lnTo>
                    <a:pt x="135407" y="338493"/>
                  </a:lnTo>
                  <a:lnTo>
                    <a:pt x="135407" y="270789"/>
                  </a:lnTo>
                  <a:lnTo>
                    <a:pt x="112839" y="270789"/>
                  </a:lnTo>
                  <a:lnTo>
                    <a:pt x="112839" y="248234"/>
                  </a:lnTo>
                  <a:lnTo>
                    <a:pt x="135394" y="248234"/>
                  </a:lnTo>
                  <a:lnTo>
                    <a:pt x="157962" y="248234"/>
                  </a:lnTo>
                  <a:lnTo>
                    <a:pt x="157962" y="203098"/>
                  </a:lnTo>
                  <a:lnTo>
                    <a:pt x="135407" y="203098"/>
                  </a:lnTo>
                  <a:lnTo>
                    <a:pt x="135407" y="180530"/>
                  </a:lnTo>
                  <a:lnTo>
                    <a:pt x="135394" y="203098"/>
                  </a:lnTo>
                  <a:lnTo>
                    <a:pt x="135394" y="225666"/>
                  </a:lnTo>
                  <a:lnTo>
                    <a:pt x="112839" y="225666"/>
                  </a:lnTo>
                  <a:lnTo>
                    <a:pt x="112839" y="203098"/>
                  </a:lnTo>
                  <a:lnTo>
                    <a:pt x="135394" y="203098"/>
                  </a:lnTo>
                  <a:lnTo>
                    <a:pt x="135394" y="180530"/>
                  </a:lnTo>
                  <a:lnTo>
                    <a:pt x="112839" y="180530"/>
                  </a:lnTo>
                  <a:lnTo>
                    <a:pt x="112839" y="135394"/>
                  </a:lnTo>
                  <a:lnTo>
                    <a:pt x="135394" y="135394"/>
                  </a:lnTo>
                  <a:lnTo>
                    <a:pt x="135394" y="157962"/>
                  </a:lnTo>
                  <a:lnTo>
                    <a:pt x="157962" y="157962"/>
                  </a:lnTo>
                  <a:lnTo>
                    <a:pt x="157962" y="135394"/>
                  </a:lnTo>
                  <a:lnTo>
                    <a:pt x="135407" y="135394"/>
                  </a:lnTo>
                  <a:lnTo>
                    <a:pt x="135407" y="112839"/>
                  </a:lnTo>
                  <a:lnTo>
                    <a:pt x="157962" y="112839"/>
                  </a:lnTo>
                  <a:lnTo>
                    <a:pt x="157962" y="90271"/>
                  </a:lnTo>
                  <a:close/>
                </a:path>
                <a:path w="158115" h="925829">
                  <a:moveTo>
                    <a:pt x="157962" y="0"/>
                  </a:moveTo>
                  <a:lnTo>
                    <a:pt x="135394" y="0"/>
                  </a:lnTo>
                  <a:lnTo>
                    <a:pt x="135394" y="22567"/>
                  </a:lnTo>
                  <a:lnTo>
                    <a:pt x="112839" y="22567"/>
                  </a:lnTo>
                  <a:lnTo>
                    <a:pt x="90271" y="22567"/>
                  </a:lnTo>
                  <a:lnTo>
                    <a:pt x="90271" y="0"/>
                  </a:lnTo>
                  <a:lnTo>
                    <a:pt x="67703" y="0"/>
                  </a:lnTo>
                  <a:lnTo>
                    <a:pt x="67703" y="22567"/>
                  </a:lnTo>
                  <a:lnTo>
                    <a:pt x="45148" y="22567"/>
                  </a:lnTo>
                  <a:lnTo>
                    <a:pt x="45148" y="0"/>
                  </a:lnTo>
                  <a:lnTo>
                    <a:pt x="22580" y="0"/>
                  </a:lnTo>
                  <a:lnTo>
                    <a:pt x="22580" y="22567"/>
                  </a:lnTo>
                  <a:lnTo>
                    <a:pt x="45135" y="22567"/>
                  </a:lnTo>
                  <a:lnTo>
                    <a:pt x="45135" y="45135"/>
                  </a:lnTo>
                  <a:lnTo>
                    <a:pt x="22567" y="45135"/>
                  </a:lnTo>
                  <a:lnTo>
                    <a:pt x="22567" y="67703"/>
                  </a:lnTo>
                  <a:lnTo>
                    <a:pt x="45135" y="67703"/>
                  </a:lnTo>
                  <a:lnTo>
                    <a:pt x="45135" y="90271"/>
                  </a:lnTo>
                  <a:lnTo>
                    <a:pt x="67703" y="90271"/>
                  </a:lnTo>
                  <a:lnTo>
                    <a:pt x="67703" y="67703"/>
                  </a:lnTo>
                  <a:lnTo>
                    <a:pt x="90271" y="67703"/>
                  </a:lnTo>
                  <a:lnTo>
                    <a:pt x="90271" y="45135"/>
                  </a:lnTo>
                  <a:lnTo>
                    <a:pt x="112839" y="45135"/>
                  </a:lnTo>
                  <a:lnTo>
                    <a:pt x="135394" y="45135"/>
                  </a:lnTo>
                  <a:lnTo>
                    <a:pt x="135394" y="67703"/>
                  </a:lnTo>
                  <a:lnTo>
                    <a:pt x="157962" y="67703"/>
                  </a:lnTo>
                  <a:lnTo>
                    <a:pt x="157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0054" y="3557523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234"/>
                  </a:lnTo>
                </a:path>
              </a:pathLst>
            </a:custGeom>
            <a:ln w="2256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8771" y="2993364"/>
              <a:ext cx="180975" cy="925830"/>
            </a:xfrm>
            <a:custGeom>
              <a:avLst/>
              <a:gdLst/>
              <a:ahLst/>
              <a:cxnLst/>
              <a:rect l="l" t="t" r="r" b="b"/>
              <a:pathLst>
                <a:path w="180975" h="925829">
                  <a:moveTo>
                    <a:pt x="22567" y="880084"/>
                  </a:moveTo>
                  <a:lnTo>
                    <a:pt x="0" y="880084"/>
                  </a:lnTo>
                  <a:lnTo>
                    <a:pt x="0" y="902652"/>
                  </a:lnTo>
                  <a:lnTo>
                    <a:pt x="22567" y="902652"/>
                  </a:lnTo>
                  <a:lnTo>
                    <a:pt x="22567" y="880084"/>
                  </a:lnTo>
                  <a:close/>
                </a:path>
                <a:path w="180975" h="925829">
                  <a:moveTo>
                    <a:pt x="45135" y="902652"/>
                  </a:moveTo>
                  <a:lnTo>
                    <a:pt x="22567" y="902652"/>
                  </a:lnTo>
                  <a:lnTo>
                    <a:pt x="22567" y="925220"/>
                  </a:lnTo>
                  <a:lnTo>
                    <a:pt x="45135" y="925220"/>
                  </a:lnTo>
                  <a:lnTo>
                    <a:pt x="45135" y="902652"/>
                  </a:lnTo>
                  <a:close/>
                </a:path>
                <a:path w="180975" h="925829">
                  <a:moveTo>
                    <a:pt x="45135" y="857516"/>
                  </a:moveTo>
                  <a:lnTo>
                    <a:pt x="22567" y="857516"/>
                  </a:lnTo>
                  <a:lnTo>
                    <a:pt x="22567" y="880084"/>
                  </a:lnTo>
                  <a:lnTo>
                    <a:pt x="45135" y="880084"/>
                  </a:lnTo>
                  <a:lnTo>
                    <a:pt x="45135" y="857516"/>
                  </a:lnTo>
                  <a:close/>
                </a:path>
                <a:path w="180975" h="925829">
                  <a:moveTo>
                    <a:pt x="45135" y="541591"/>
                  </a:moveTo>
                  <a:lnTo>
                    <a:pt x="22567" y="541591"/>
                  </a:lnTo>
                  <a:lnTo>
                    <a:pt x="22567" y="609295"/>
                  </a:lnTo>
                  <a:lnTo>
                    <a:pt x="45135" y="609295"/>
                  </a:lnTo>
                  <a:lnTo>
                    <a:pt x="45135" y="541591"/>
                  </a:lnTo>
                  <a:close/>
                </a:path>
                <a:path w="180975" h="925829">
                  <a:moveTo>
                    <a:pt x="45135" y="496455"/>
                  </a:moveTo>
                  <a:lnTo>
                    <a:pt x="22567" y="496455"/>
                  </a:lnTo>
                  <a:lnTo>
                    <a:pt x="22567" y="519023"/>
                  </a:lnTo>
                  <a:lnTo>
                    <a:pt x="45135" y="519023"/>
                  </a:lnTo>
                  <a:lnTo>
                    <a:pt x="45135" y="496455"/>
                  </a:lnTo>
                  <a:close/>
                </a:path>
                <a:path w="180975" h="925829">
                  <a:moveTo>
                    <a:pt x="45135" y="270789"/>
                  </a:moveTo>
                  <a:lnTo>
                    <a:pt x="22567" y="270789"/>
                  </a:lnTo>
                  <a:lnTo>
                    <a:pt x="22567" y="293357"/>
                  </a:lnTo>
                  <a:lnTo>
                    <a:pt x="45135" y="293357"/>
                  </a:lnTo>
                  <a:lnTo>
                    <a:pt x="45135" y="270789"/>
                  </a:lnTo>
                  <a:close/>
                </a:path>
                <a:path w="180975" h="925829">
                  <a:moveTo>
                    <a:pt x="45135" y="180530"/>
                  </a:moveTo>
                  <a:lnTo>
                    <a:pt x="22567" y="180530"/>
                  </a:lnTo>
                  <a:lnTo>
                    <a:pt x="22567" y="203098"/>
                  </a:lnTo>
                  <a:lnTo>
                    <a:pt x="45135" y="203098"/>
                  </a:lnTo>
                  <a:lnTo>
                    <a:pt x="45135" y="180530"/>
                  </a:lnTo>
                  <a:close/>
                </a:path>
                <a:path w="180975" h="925829">
                  <a:moveTo>
                    <a:pt x="45135" y="67703"/>
                  </a:moveTo>
                  <a:lnTo>
                    <a:pt x="22567" y="67703"/>
                  </a:lnTo>
                  <a:lnTo>
                    <a:pt x="22567" y="90271"/>
                  </a:lnTo>
                  <a:lnTo>
                    <a:pt x="45135" y="90271"/>
                  </a:lnTo>
                  <a:lnTo>
                    <a:pt x="45135" y="67703"/>
                  </a:lnTo>
                  <a:close/>
                </a:path>
                <a:path w="180975" h="925829">
                  <a:moveTo>
                    <a:pt x="45135" y="12"/>
                  </a:moveTo>
                  <a:lnTo>
                    <a:pt x="22567" y="12"/>
                  </a:lnTo>
                  <a:lnTo>
                    <a:pt x="22567" y="45123"/>
                  </a:lnTo>
                  <a:lnTo>
                    <a:pt x="45135" y="45123"/>
                  </a:lnTo>
                  <a:lnTo>
                    <a:pt x="45135" y="12"/>
                  </a:lnTo>
                  <a:close/>
                </a:path>
                <a:path w="180975" h="925829">
                  <a:moveTo>
                    <a:pt x="67703" y="834948"/>
                  </a:moveTo>
                  <a:lnTo>
                    <a:pt x="45135" y="834948"/>
                  </a:lnTo>
                  <a:lnTo>
                    <a:pt x="45135" y="857516"/>
                  </a:lnTo>
                  <a:lnTo>
                    <a:pt x="67703" y="857516"/>
                  </a:lnTo>
                  <a:lnTo>
                    <a:pt x="67703" y="834948"/>
                  </a:lnTo>
                  <a:close/>
                </a:path>
                <a:path w="180975" h="925829">
                  <a:moveTo>
                    <a:pt x="67703" y="338493"/>
                  </a:moveTo>
                  <a:lnTo>
                    <a:pt x="45135" y="338493"/>
                  </a:lnTo>
                  <a:lnTo>
                    <a:pt x="45135" y="361061"/>
                  </a:lnTo>
                  <a:lnTo>
                    <a:pt x="67703" y="361061"/>
                  </a:lnTo>
                  <a:lnTo>
                    <a:pt x="67703" y="338493"/>
                  </a:lnTo>
                  <a:close/>
                </a:path>
                <a:path w="180975" h="925829">
                  <a:moveTo>
                    <a:pt x="67703" y="225666"/>
                  </a:moveTo>
                  <a:lnTo>
                    <a:pt x="45135" y="225666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67703" y="225666"/>
                  </a:lnTo>
                  <a:close/>
                </a:path>
                <a:path w="180975" h="925829">
                  <a:moveTo>
                    <a:pt x="67703" y="135394"/>
                  </a:moveTo>
                  <a:lnTo>
                    <a:pt x="45135" y="135394"/>
                  </a:lnTo>
                  <a:lnTo>
                    <a:pt x="45135" y="157962"/>
                  </a:lnTo>
                  <a:lnTo>
                    <a:pt x="67703" y="157962"/>
                  </a:lnTo>
                  <a:lnTo>
                    <a:pt x="67703" y="135394"/>
                  </a:lnTo>
                  <a:close/>
                </a:path>
                <a:path w="180975" h="925829">
                  <a:moveTo>
                    <a:pt x="67703" y="45135"/>
                  </a:moveTo>
                  <a:lnTo>
                    <a:pt x="45135" y="45135"/>
                  </a:lnTo>
                  <a:lnTo>
                    <a:pt x="45135" y="67703"/>
                  </a:lnTo>
                  <a:lnTo>
                    <a:pt x="67703" y="67703"/>
                  </a:lnTo>
                  <a:lnTo>
                    <a:pt x="67703" y="45135"/>
                  </a:lnTo>
                  <a:close/>
                </a:path>
                <a:path w="180975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86727"/>
                  </a:lnTo>
                  <a:lnTo>
                    <a:pt x="90271" y="586727"/>
                  </a:lnTo>
                  <a:lnTo>
                    <a:pt x="90271" y="541591"/>
                  </a:lnTo>
                  <a:close/>
                </a:path>
                <a:path w="180975" h="925829">
                  <a:moveTo>
                    <a:pt x="90271" y="473887"/>
                  </a:moveTo>
                  <a:lnTo>
                    <a:pt x="67703" y="473887"/>
                  </a:lnTo>
                  <a:lnTo>
                    <a:pt x="67703" y="496455"/>
                  </a:lnTo>
                  <a:lnTo>
                    <a:pt x="90271" y="496455"/>
                  </a:lnTo>
                  <a:lnTo>
                    <a:pt x="90271" y="473887"/>
                  </a:lnTo>
                  <a:close/>
                </a:path>
                <a:path w="180975" h="925829">
                  <a:moveTo>
                    <a:pt x="112839" y="880084"/>
                  </a:moveTo>
                  <a:lnTo>
                    <a:pt x="90271" y="880084"/>
                  </a:lnTo>
                  <a:lnTo>
                    <a:pt x="67703" y="880084"/>
                  </a:lnTo>
                  <a:lnTo>
                    <a:pt x="67703" y="902652"/>
                  </a:lnTo>
                  <a:lnTo>
                    <a:pt x="45148" y="902652"/>
                  </a:lnTo>
                  <a:lnTo>
                    <a:pt x="45148" y="925220"/>
                  </a:lnTo>
                  <a:lnTo>
                    <a:pt x="67703" y="925220"/>
                  </a:lnTo>
                  <a:lnTo>
                    <a:pt x="90271" y="925220"/>
                  </a:lnTo>
                  <a:lnTo>
                    <a:pt x="90271" y="902652"/>
                  </a:lnTo>
                  <a:lnTo>
                    <a:pt x="112839" y="902652"/>
                  </a:lnTo>
                  <a:lnTo>
                    <a:pt x="112839" y="880084"/>
                  </a:lnTo>
                  <a:close/>
                </a:path>
                <a:path w="180975" h="925829">
                  <a:moveTo>
                    <a:pt x="112839" y="338493"/>
                  </a:moveTo>
                  <a:lnTo>
                    <a:pt x="90271" y="338493"/>
                  </a:lnTo>
                  <a:lnTo>
                    <a:pt x="90271" y="361061"/>
                  </a:lnTo>
                  <a:lnTo>
                    <a:pt x="112839" y="361061"/>
                  </a:lnTo>
                  <a:lnTo>
                    <a:pt x="112839" y="338493"/>
                  </a:lnTo>
                  <a:close/>
                </a:path>
                <a:path w="180975" h="925829">
                  <a:moveTo>
                    <a:pt x="112852" y="12"/>
                  </a:moveTo>
                  <a:lnTo>
                    <a:pt x="90271" y="12"/>
                  </a:lnTo>
                  <a:lnTo>
                    <a:pt x="67703" y="0"/>
                  </a:lnTo>
                  <a:lnTo>
                    <a:pt x="67703" y="22567"/>
                  </a:lnTo>
                  <a:lnTo>
                    <a:pt x="90271" y="22567"/>
                  </a:lnTo>
                  <a:lnTo>
                    <a:pt x="90271" y="45123"/>
                  </a:lnTo>
                  <a:lnTo>
                    <a:pt x="112852" y="45123"/>
                  </a:lnTo>
                  <a:lnTo>
                    <a:pt x="112852" y="12"/>
                  </a:lnTo>
                  <a:close/>
                </a:path>
                <a:path w="180975" h="925829">
                  <a:moveTo>
                    <a:pt x="135407" y="902652"/>
                  </a:moveTo>
                  <a:lnTo>
                    <a:pt x="112839" y="902652"/>
                  </a:lnTo>
                  <a:lnTo>
                    <a:pt x="112839" y="925220"/>
                  </a:lnTo>
                  <a:lnTo>
                    <a:pt x="135407" y="925220"/>
                  </a:lnTo>
                  <a:lnTo>
                    <a:pt x="135407" y="902652"/>
                  </a:lnTo>
                  <a:close/>
                </a:path>
                <a:path w="180975" h="925829">
                  <a:moveTo>
                    <a:pt x="135407" y="496455"/>
                  </a:moveTo>
                  <a:lnTo>
                    <a:pt x="112839" y="496455"/>
                  </a:lnTo>
                  <a:lnTo>
                    <a:pt x="90271" y="496455"/>
                  </a:lnTo>
                  <a:lnTo>
                    <a:pt x="90271" y="519023"/>
                  </a:lnTo>
                  <a:lnTo>
                    <a:pt x="112839" y="519023"/>
                  </a:lnTo>
                  <a:lnTo>
                    <a:pt x="135407" y="519023"/>
                  </a:lnTo>
                  <a:lnTo>
                    <a:pt x="135407" y="496455"/>
                  </a:lnTo>
                  <a:close/>
                </a:path>
                <a:path w="180975" h="925829">
                  <a:moveTo>
                    <a:pt x="135407" y="428764"/>
                  </a:moveTo>
                  <a:lnTo>
                    <a:pt x="112839" y="428764"/>
                  </a:lnTo>
                  <a:lnTo>
                    <a:pt x="112839" y="383628"/>
                  </a:lnTo>
                  <a:lnTo>
                    <a:pt x="90271" y="383628"/>
                  </a:lnTo>
                  <a:lnTo>
                    <a:pt x="67703" y="383628"/>
                  </a:lnTo>
                  <a:lnTo>
                    <a:pt x="45135" y="383628"/>
                  </a:lnTo>
                  <a:lnTo>
                    <a:pt x="45135" y="361061"/>
                  </a:lnTo>
                  <a:lnTo>
                    <a:pt x="22567" y="361061"/>
                  </a:lnTo>
                  <a:lnTo>
                    <a:pt x="22567" y="406196"/>
                  </a:lnTo>
                  <a:lnTo>
                    <a:pt x="45135" y="406196"/>
                  </a:lnTo>
                  <a:lnTo>
                    <a:pt x="45135" y="451319"/>
                  </a:lnTo>
                  <a:lnTo>
                    <a:pt x="22567" y="451319"/>
                  </a:lnTo>
                  <a:lnTo>
                    <a:pt x="22567" y="473887"/>
                  </a:lnTo>
                  <a:lnTo>
                    <a:pt x="45135" y="473887"/>
                  </a:lnTo>
                  <a:lnTo>
                    <a:pt x="45135" y="451332"/>
                  </a:lnTo>
                  <a:lnTo>
                    <a:pt x="67703" y="451332"/>
                  </a:lnTo>
                  <a:lnTo>
                    <a:pt x="67703" y="406196"/>
                  </a:lnTo>
                  <a:lnTo>
                    <a:pt x="90271" y="406196"/>
                  </a:lnTo>
                  <a:lnTo>
                    <a:pt x="90271" y="451332"/>
                  </a:lnTo>
                  <a:lnTo>
                    <a:pt x="112839" y="451332"/>
                  </a:lnTo>
                  <a:lnTo>
                    <a:pt x="135407" y="451332"/>
                  </a:lnTo>
                  <a:lnTo>
                    <a:pt x="135407" y="428764"/>
                  </a:lnTo>
                  <a:close/>
                </a:path>
                <a:path w="180975" h="925829">
                  <a:moveTo>
                    <a:pt x="135407" y="361061"/>
                  </a:moveTo>
                  <a:lnTo>
                    <a:pt x="112839" y="361061"/>
                  </a:lnTo>
                  <a:lnTo>
                    <a:pt x="112839" y="383628"/>
                  </a:lnTo>
                  <a:lnTo>
                    <a:pt x="135407" y="383628"/>
                  </a:lnTo>
                  <a:lnTo>
                    <a:pt x="135407" y="361061"/>
                  </a:lnTo>
                  <a:close/>
                </a:path>
                <a:path w="180975" h="925829">
                  <a:moveTo>
                    <a:pt x="157975" y="767257"/>
                  </a:moveTo>
                  <a:lnTo>
                    <a:pt x="135407" y="767257"/>
                  </a:lnTo>
                  <a:lnTo>
                    <a:pt x="135407" y="789825"/>
                  </a:lnTo>
                  <a:lnTo>
                    <a:pt x="157975" y="789825"/>
                  </a:lnTo>
                  <a:lnTo>
                    <a:pt x="157975" y="767257"/>
                  </a:lnTo>
                  <a:close/>
                </a:path>
                <a:path w="180975" h="925829">
                  <a:moveTo>
                    <a:pt x="157975" y="654418"/>
                  </a:moveTo>
                  <a:lnTo>
                    <a:pt x="135407" y="654418"/>
                  </a:lnTo>
                  <a:lnTo>
                    <a:pt x="112839" y="654418"/>
                  </a:lnTo>
                  <a:lnTo>
                    <a:pt x="112839" y="586727"/>
                  </a:lnTo>
                  <a:lnTo>
                    <a:pt x="90271" y="586727"/>
                  </a:lnTo>
                  <a:lnTo>
                    <a:pt x="90271" y="609295"/>
                  </a:lnTo>
                  <a:lnTo>
                    <a:pt x="67703" y="609295"/>
                  </a:lnTo>
                  <a:lnTo>
                    <a:pt x="67703" y="631875"/>
                  </a:lnTo>
                  <a:lnTo>
                    <a:pt x="67703" y="654418"/>
                  </a:lnTo>
                  <a:lnTo>
                    <a:pt x="45135" y="654418"/>
                  </a:lnTo>
                  <a:lnTo>
                    <a:pt x="45135" y="631875"/>
                  </a:lnTo>
                  <a:lnTo>
                    <a:pt x="67703" y="631875"/>
                  </a:lnTo>
                  <a:lnTo>
                    <a:pt x="67703" y="609295"/>
                  </a:lnTo>
                  <a:lnTo>
                    <a:pt x="45135" y="609295"/>
                  </a:lnTo>
                  <a:lnTo>
                    <a:pt x="45135" y="631850"/>
                  </a:lnTo>
                  <a:lnTo>
                    <a:pt x="22567" y="631850"/>
                  </a:lnTo>
                  <a:lnTo>
                    <a:pt x="22567" y="676986"/>
                  </a:lnTo>
                  <a:lnTo>
                    <a:pt x="45135" y="676986"/>
                  </a:lnTo>
                  <a:lnTo>
                    <a:pt x="45135" y="699554"/>
                  </a:lnTo>
                  <a:lnTo>
                    <a:pt x="67703" y="699554"/>
                  </a:lnTo>
                  <a:lnTo>
                    <a:pt x="67703" y="677011"/>
                  </a:lnTo>
                  <a:lnTo>
                    <a:pt x="90271" y="677011"/>
                  </a:lnTo>
                  <a:lnTo>
                    <a:pt x="112839" y="676986"/>
                  </a:lnTo>
                  <a:lnTo>
                    <a:pt x="112839" y="699554"/>
                  </a:lnTo>
                  <a:lnTo>
                    <a:pt x="90271" y="699554"/>
                  </a:lnTo>
                  <a:lnTo>
                    <a:pt x="67703" y="699554"/>
                  </a:lnTo>
                  <a:lnTo>
                    <a:pt x="67703" y="744689"/>
                  </a:lnTo>
                  <a:lnTo>
                    <a:pt x="45135" y="744689"/>
                  </a:lnTo>
                  <a:lnTo>
                    <a:pt x="45135" y="722122"/>
                  </a:lnTo>
                  <a:lnTo>
                    <a:pt x="22567" y="722122"/>
                  </a:lnTo>
                  <a:lnTo>
                    <a:pt x="22567" y="744702"/>
                  </a:lnTo>
                  <a:lnTo>
                    <a:pt x="45135" y="744702"/>
                  </a:lnTo>
                  <a:lnTo>
                    <a:pt x="45135" y="767257"/>
                  </a:lnTo>
                  <a:lnTo>
                    <a:pt x="67703" y="767257"/>
                  </a:lnTo>
                  <a:lnTo>
                    <a:pt x="67703" y="789825"/>
                  </a:lnTo>
                  <a:lnTo>
                    <a:pt x="45135" y="789825"/>
                  </a:lnTo>
                  <a:lnTo>
                    <a:pt x="45135" y="812380"/>
                  </a:lnTo>
                  <a:lnTo>
                    <a:pt x="22567" y="812380"/>
                  </a:lnTo>
                  <a:lnTo>
                    <a:pt x="22567" y="834948"/>
                  </a:lnTo>
                  <a:lnTo>
                    <a:pt x="45135" y="834948"/>
                  </a:lnTo>
                  <a:lnTo>
                    <a:pt x="45135" y="812406"/>
                  </a:lnTo>
                  <a:lnTo>
                    <a:pt x="67703" y="812406"/>
                  </a:lnTo>
                  <a:lnTo>
                    <a:pt x="90271" y="812393"/>
                  </a:lnTo>
                  <a:lnTo>
                    <a:pt x="90271" y="857529"/>
                  </a:lnTo>
                  <a:lnTo>
                    <a:pt x="112839" y="857529"/>
                  </a:lnTo>
                  <a:lnTo>
                    <a:pt x="112839" y="880084"/>
                  </a:lnTo>
                  <a:lnTo>
                    <a:pt x="135407" y="880084"/>
                  </a:lnTo>
                  <a:lnTo>
                    <a:pt x="157975" y="880084"/>
                  </a:lnTo>
                  <a:lnTo>
                    <a:pt x="157975" y="857516"/>
                  </a:lnTo>
                  <a:lnTo>
                    <a:pt x="135407" y="857516"/>
                  </a:lnTo>
                  <a:lnTo>
                    <a:pt x="135407" y="834948"/>
                  </a:lnTo>
                  <a:lnTo>
                    <a:pt x="157975" y="834948"/>
                  </a:lnTo>
                  <a:lnTo>
                    <a:pt x="157975" y="812380"/>
                  </a:lnTo>
                  <a:lnTo>
                    <a:pt x="135407" y="812380"/>
                  </a:lnTo>
                  <a:lnTo>
                    <a:pt x="112839" y="812380"/>
                  </a:lnTo>
                  <a:lnTo>
                    <a:pt x="112839" y="744677"/>
                  </a:lnTo>
                  <a:lnTo>
                    <a:pt x="135407" y="744677"/>
                  </a:lnTo>
                  <a:lnTo>
                    <a:pt x="157975" y="744677"/>
                  </a:lnTo>
                  <a:lnTo>
                    <a:pt x="157975" y="654418"/>
                  </a:lnTo>
                  <a:close/>
                </a:path>
                <a:path w="180975" h="925829">
                  <a:moveTo>
                    <a:pt x="157975" y="564159"/>
                  </a:moveTo>
                  <a:lnTo>
                    <a:pt x="135407" y="564159"/>
                  </a:lnTo>
                  <a:lnTo>
                    <a:pt x="135407" y="586727"/>
                  </a:lnTo>
                  <a:lnTo>
                    <a:pt x="157975" y="586727"/>
                  </a:lnTo>
                  <a:lnTo>
                    <a:pt x="157975" y="564159"/>
                  </a:lnTo>
                  <a:close/>
                </a:path>
                <a:path w="180975" h="925829">
                  <a:moveTo>
                    <a:pt x="157975" y="519023"/>
                  </a:moveTo>
                  <a:lnTo>
                    <a:pt x="135407" y="519023"/>
                  </a:lnTo>
                  <a:lnTo>
                    <a:pt x="135407" y="541591"/>
                  </a:lnTo>
                  <a:lnTo>
                    <a:pt x="157975" y="541591"/>
                  </a:lnTo>
                  <a:lnTo>
                    <a:pt x="157975" y="519023"/>
                  </a:lnTo>
                  <a:close/>
                </a:path>
                <a:path w="180975" h="925829">
                  <a:moveTo>
                    <a:pt x="180543" y="473887"/>
                  </a:moveTo>
                  <a:lnTo>
                    <a:pt x="157975" y="473887"/>
                  </a:lnTo>
                  <a:lnTo>
                    <a:pt x="135407" y="473887"/>
                  </a:lnTo>
                  <a:lnTo>
                    <a:pt x="135407" y="496455"/>
                  </a:lnTo>
                  <a:lnTo>
                    <a:pt x="157975" y="496455"/>
                  </a:lnTo>
                  <a:lnTo>
                    <a:pt x="180543" y="496455"/>
                  </a:lnTo>
                  <a:lnTo>
                    <a:pt x="180543" y="473887"/>
                  </a:lnTo>
                  <a:close/>
                </a:path>
                <a:path w="180975" h="925829">
                  <a:moveTo>
                    <a:pt x="180543" y="293357"/>
                  </a:moveTo>
                  <a:lnTo>
                    <a:pt x="157975" y="293357"/>
                  </a:lnTo>
                  <a:lnTo>
                    <a:pt x="135407" y="293357"/>
                  </a:lnTo>
                  <a:lnTo>
                    <a:pt x="112839" y="293357"/>
                  </a:lnTo>
                  <a:lnTo>
                    <a:pt x="112839" y="338493"/>
                  </a:lnTo>
                  <a:lnTo>
                    <a:pt x="135407" y="338493"/>
                  </a:lnTo>
                  <a:lnTo>
                    <a:pt x="135407" y="315925"/>
                  </a:lnTo>
                  <a:lnTo>
                    <a:pt x="157975" y="315925"/>
                  </a:lnTo>
                  <a:lnTo>
                    <a:pt x="157975" y="338493"/>
                  </a:lnTo>
                  <a:lnTo>
                    <a:pt x="135407" y="338493"/>
                  </a:lnTo>
                  <a:lnTo>
                    <a:pt x="135407" y="361061"/>
                  </a:lnTo>
                  <a:lnTo>
                    <a:pt x="157975" y="361061"/>
                  </a:lnTo>
                  <a:lnTo>
                    <a:pt x="157975" y="383628"/>
                  </a:lnTo>
                  <a:lnTo>
                    <a:pt x="135407" y="383628"/>
                  </a:lnTo>
                  <a:lnTo>
                    <a:pt x="135407" y="428764"/>
                  </a:lnTo>
                  <a:lnTo>
                    <a:pt x="157975" y="428764"/>
                  </a:lnTo>
                  <a:lnTo>
                    <a:pt x="157975" y="406184"/>
                  </a:lnTo>
                  <a:lnTo>
                    <a:pt x="180543" y="406184"/>
                  </a:lnTo>
                  <a:lnTo>
                    <a:pt x="180543" y="293357"/>
                  </a:lnTo>
                  <a:close/>
                </a:path>
                <a:path w="180975" h="925829">
                  <a:moveTo>
                    <a:pt x="180543" y="180530"/>
                  </a:moveTo>
                  <a:lnTo>
                    <a:pt x="157975" y="180530"/>
                  </a:lnTo>
                  <a:lnTo>
                    <a:pt x="135407" y="180530"/>
                  </a:lnTo>
                  <a:lnTo>
                    <a:pt x="135407" y="203098"/>
                  </a:lnTo>
                  <a:lnTo>
                    <a:pt x="112839" y="203098"/>
                  </a:lnTo>
                  <a:lnTo>
                    <a:pt x="112839" y="90271"/>
                  </a:lnTo>
                  <a:lnTo>
                    <a:pt x="90271" y="90271"/>
                  </a:lnTo>
                  <a:lnTo>
                    <a:pt x="90271" y="67703"/>
                  </a:lnTo>
                  <a:lnTo>
                    <a:pt x="67703" y="67703"/>
                  </a:lnTo>
                  <a:lnTo>
                    <a:pt x="67703" y="90271"/>
                  </a:lnTo>
                  <a:lnTo>
                    <a:pt x="45135" y="90271"/>
                  </a:lnTo>
                  <a:lnTo>
                    <a:pt x="45135" y="112826"/>
                  </a:lnTo>
                  <a:lnTo>
                    <a:pt x="22567" y="112826"/>
                  </a:lnTo>
                  <a:lnTo>
                    <a:pt x="22567" y="135394"/>
                  </a:lnTo>
                  <a:lnTo>
                    <a:pt x="45135" y="135394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90271" y="180530"/>
                  </a:lnTo>
                  <a:lnTo>
                    <a:pt x="67703" y="180530"/>
                  </a:lnTo>
                  <a:lnTo>
                    <a:pt x="67703" y="225666"/>
                  </a:lnTo>
                  <a:lnTo>
                    <a:pt x="90271" y="225666"/>
                  </a:lnTo>
                  <a:lnTo>
                    <a:pt x="90271" y="248234"/>
                  </a:lnTo>
                  <a:lnTo>
                    <a:pt x="67703" y="248234"/>
                  </a:lnTo>
                  <a:lnTo>
                    <a:pt x="67703" y="293357"/>
                  </a:lnTo>
                  <a:lnTo>
                    <a:pt x="45135" y="293357"/>
                  </a:lnTo>
                  <a:lnTo>
                    <a:pt x="45135" y="315925"/>
                  </a:lnTo>
                  <a:lnTo>
                    <a:pt x="67703" y="315925"/>
                  </a:lnTo>
                  <a:lnTo>
                    <a:pt x="90271" y="315937"/>
                  </a:lnTo>
                  <a:lnTo>
                    <a:pt x="90271" y="270802"/>
                  </a:lnTo>
                  <a:lnTo>
                    <a:pt x="112839" y="270802"/>
                  </a:lnTo>
                  <a:lnTo>
                    <a:pt x="112839" y="225666"/>
                  </a:lnTo>
                  <a:lnTo>
                    <a:pt x="135407" y="225666"/>
                  </a:lnTo>
                  <a:lnTo>
                    <a:pt x="135407" y="248234"/>
                  </a:lnTo>
                  <a:lnTo>
                    <a:pt x="157975" y="248234"/>
                  </a:lnTo>
                  <a:lnTo>
                    <a:pt x="157975" y="270789"/>
                  </a:lnTo>
                  <a:lnTo>
                    <a:pt x="180543" y="270789"/>
                  </a:lnTo>
                  <a:lnTo>
                    <a:pt x="180543" y="180530"/>
                  </a:lnTo>
                  <a:close/>
                </a:path>
                <a:path w="180975" h="925829">
                  <a:moveTo>
                    <a:pt x="180543" y="135394"/>
                  </a:moveTo>
                  <a:lnTo>
                    <a:pt x="157975" y="135394"/>
                  </a:lnTo>
                  <a:lnTo>
                    <a:pt x="157975" y="22567"/>
                  </a:lnTo>
                  <a:lnTo>
                    <a:pt x="180530" y="22567"/>
                  </a:lnTo>
                  <a:lnTo>
                    <a:pt x="180530" y="0"/>
                  </a:lnTo>
                  <a:lnTo>
                    <a:pt x="157975" y="0"/>
                  </a:lnTo>
                  <a:lnTo>
                    <a:pt x="135407" y="0"/>
                  </a:lnTo>
                  <a:lnTo>
                    <a:pt x="135407" y="157962"/>
                  </a:lnTo>
                  <a:lnTo>
                    <a:pt x="157975" y="157962"/>
                  </a:lnTo>
                  <a:lnTo>
                    <a:pt x="180543" y="157962"/>
                  </a:lnTo>
                  <a:lnTo>
                    <a:pt x="180543" y="135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6733" y="2993364"/>
              <a:ext cx="135890" cy="925830"/>
            </a:xfrm>
            <a:custGeom>
              <a:avLst/>
              <a:gdLst/>
              <a:ahLst/>
              <a:cxnLst/>
              <a:rect l="l" t="t" r="r" b="b"/>
              <a:pathLst>
                <a:path w="135890" h="925829">
                  <a:moveTo>
                    <a:pt x="67703" y="564159"/>
                  </a:moveTo>
                  <a:lnTo>
                    <a:pt x="45135" y="564159"/>
                  </a:lnTo>
                  <a:lnTo>
                    <a:pt x="22580" y="564159"/>
                  </a:lnTo>
                  <a:lnTo>
                    <a:pt x="12" y="564159"/>
                  </a:lnTo>
                  <a:lnTo>
                    <a:pt x="12" y="586727"/>
                  </a:lnTo>
                  <a:lnTo>
                    <a:pt x="22567" y="586727"/>
                  </a:lnTo>
                  <a:lnTo>
                    <a:pt x="45135" y="586727"/>
                  </a:lnTo>
                  <a:lnTo>
                    <a:pt x="67703" y="586727"/>
                  </a:lnTo>
                  <a:lnTo>
                    <a:pt x="67703" y="564159"/>
                  </a:lnTo>
                  <a:close/>
                </a:path>
                <a:path w="135890" h="925829">
                  <a:moveTo>
                    <a:pt x="67703" y="473887"/>
                  </a:moveTo>
                  <a:lnTo>
                    <a:pt x="45135" y="473887"/>
                  </a:lnTo>
                  <a:lnTo>
                    <a:pt x="22580" y="473887"/>
                  </a:lnTo>
                  <a:lnTo>
                    <a:pt x="12" y="473887"/>
                  </a:lnTo>
                  <a:lnTo>
                    <a:pt x="12" y="496455"/>
                  </a:lnTo>
                  <a:lnTo>
                    <a:pt x="22567" y="496455"/>
                  </a:lnTo>
                  <a:lnTo>
                    <a:pt x="22567" y="519023"/>
                  </a:lnTo>
                  <a:lnTo>
                    <a:pt x="12" y="519023"/>
                  </a:lnTo>
                  <a:lnTo>
                    <a:pt x="12" y="541591"/>
                  </a:lnTo>
                  <a:lnTo>
                    <a:pt x="22567" y="541591"/>
                  </a:lnTo>
                  <a:lnTo>
                    <a:pt x="45135" y="541591"/>
                  </a:lnTo>
                  <a:lnTo>
                    <a:pt x="67703" y="541591"/>
                  </a:lnTo>
                  <a:lnTo>
                    <a:pt x="67703" y="473887"/>
                  </a:lnTo>
                  <a:close/>
                </a:path>
                <a:path w="135890" h="925829">
                  <a:moveTo>
                    <a:pt x="67703" y="406196"/>
                  </a:moveTo>
                  <a:lnTo>
                    <a:pt x="45135" y="406196"/>
                  </a:lnTo>
                  <a:lnTo>
                    <a:pt x="45135" y="383628"/>
                  </a:lnTo>
                  <a:lnTo>
                    <a:pt x="22567" y="383628"/>
                  </a:lnTo>
                  <a:lnTo>
                    <a:pt x="22567" y="451332"/>
                  </a:lnTo>
                  <a:lnTo>
                    <a:pt x="45135" y="451332"/>
                  </a:lnTo>
                  <a:lnTo>
                    <a:pt x="45135" y="428764"/>
                  </a:lnTo>
                  <a:lnTo>
                    <a:pt x="67703" y="428764"/>
                  </a:lnTo>
                  <a:lnTo>
                    <a:pt x="67703" y="406196"/>
                  </a:lnTo>
                  <a:close/>
                </a:path>
                <a:path w="135890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64159"/>
                  </a:lnTo>
                  <a:lnTo>
                    <a:pt x="90271" y="564159"/>
                  </a:lnTo>
                  <a:lnTo>
                    <a:pt x="90271" y="541591"/>
                  </a:lnTo>
                  <a:close/>
                </a:path>
                <a:path w="135890" h="925829">
                  <a:moveTo>
                    <a:pt x="90271" y="451319"/>
                  </a:moveTo>
                  <a:lnTo>
                    <a:pt x="67703" y="451319"/>
                  </a:lnTo>
                  <a:lnTo>
                    <a:pt x="67703" y="473887"/>
                  </a:lnTo>
                  <a:lnTo>
                    <a:pt x="90271" y="473887"/>
                  </a:lnTo>
                  <a:lnTo>
                    <a:pt x="90271" y="451319"/>
                  </a:lnTo>
                  <a:close/>
                </a:path>
                <a:path w="135890" h="925829">
                  <a:moveTo>
                    <a:pt x="90271" y="45135"/>
                  </a:moveTo>
                  <a:lnTo>
                    <a:pt x="67703" y="45135"/>
                  </a:lnTo>
                  <a:lnTo>
                    <a:pt x="45135" y="45135"/>
                  </a:lnTo>
                  <a:lnTo>
                    <a:pt x="22567" y="45135"/>
                  </a:lnTo>
                  <a:lnTo>
                    <a:pt x="22567" y="112839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90271" y="45135"/>
                  </a:lnTo>
                  <a:close/>
                </a:path>
                <a:path w="135890" h="925829">
                  <a:moveTo>
                    <a:pt x="112839" y="880084"/>
                  </a:moveTo>
                  <a:lnTo>
                    <a:pt x="90271" y="880084"/>
                  </a:lnTo>
                  <a:lnTo>
                    <a:pt x="90271" y="902652"/>
                  </a:lnTo>
                  <a:lnTo>
                    <a:pt x="112839" y="902652"/>
                  </a:lnTo>
                  <a:lnTo>
                    <a:pt x="112839" y="880084"/>
                  </a:lnTo>
                  <a:close/>
                </a:path>
                <a:path w="135890" h="925829">
                  <a:moveTo>
                    <a:pt x="112839" y="699554"/>
                  </a:moveTo>
                  <a:lnTo>
                    <a:pt x="90271" y="699554"/>
                  </a:lnTo>
                  <a:lnTo>
                    <a:pt x="90271" y="722122"/>
                  </a:lnTo>
                  <a:lnTo>
                    <a:pt x="112839" y="722122"/>
                  </a:lnTo>
                  <a:lnTo>
                    <a:pt x="112839" y="699554"/>
                  </a:lnTo>
                  <a:close/>
                </a:path>
                <a:path w="135890" h="925829">
                  <a:moveTo>
                    <a:pt x="112839" y="338493"/>
                  </a:moveTo>
                  <a:lnTo>
                    <a:pt x="90271" y="338493"/>
                  </a:lnTo>
                  <a:lnTo>
                    <a:pt x="90271" y="361061"/>
                  </a:lnTo>
                  <a:lnTo>
                    <a:pt x="112839" y="361061"/>
                  </a:lnTo>
                  <a:lnTo>
                    <a:pt x="112839" y="338493"/>
                  </a:lnTo>
                  <a:close/>
                </a:path>
                <a:path w="135890" h="925829">
                  <a:moveTo>
                    <a:pt x="135407" y="654418"/>
                  </a:moveTo>
                  <a:lnTo>
                    <a:pt x="112839" y="654418"/>
                  </a:lnTo>
                  <a:lnTo>
                    <a:pt x="112839" y="676986"/>
                  </a:lnTo>
                  <a:lnTo>
                    <a:pt x="135407" y="676986"/>
                  </a:lnTo>
                  <a:lnTo>
                    <a:pt x="135407" y="654418"/>
                  </a:lnTo>
                  <a:close/>
                </a:path>
                <a:path w="135890" h="925829">
                  <a:moveTo>
                    <a:pt x="135407" y="609295"/>
                  </a:moveTo>
                  <a:lnTo>
                    <a:pt x="112839" y="609295"/>
                  </a:lnTo>
                  <a:lnTo>
                    <a:pt x="112839" y="631850"/>
                  </a:lnTo>
                  <a:lnTo>
                    <a:pt x="90271" y="631850"/>
                  </a:lnTo>
                  <a:lnTo>
                    <a:pt x="67703" y="631850"/>
                  </a:lnTo>
                  <a:lnTo>
                    <a:pt x="67703" y="609295"/>
                  </a:lnTo>
                  <a:lnTo>
                    <a:pt x="45135" y="609295"/>
                  </a:lnTo>
                  <a:lnTo>
                    <a:pt x="45135" y="631875"/>
                  </a:lnTo>
                  <a:lnTo>
                    <a:pt x="45135" y="654418"/>
                  </a:lnTo>
                  <a:lnTo>
                    <a:pt x="22580" y="654418"/>
                  </a:lnTo>
                  <a:lnTo>
                    <a:pt x="22580" y="631875"/>
                  </a:lnTo>
                  <a:lnTo>
                    <a:pt x="45135" y="631875"/>
                  </a:lnTo>
                  <a:lnTo>
                    <a:pt x="45135" y="609295"/>
                  </a:lnTo>
                  <a:lnTo>
                    <a:pt x="22567" y="609295"/>
                  </a:lnTo>
                  <a:lnTo>
                    <a:pt x="22567" y="631850"/>
                  </a:lnTo>
                  <a:lnTo>
                    <a:pt x="12" y="631850"/>
                  </a:lnTo>
                  <a:lnTo>
                    <a:pt x="12" y="699554"/>
                  </a:lnTo>
                  <a:lnTo>
                    <a:pt x="22567" y="699554"/>
                  </a:lnTo>
                  <a:lnTo>
                    <a:pt x="22567" y="722122"/>
                  </a:lnTo>
                  <a:lnTo>
                    <a:pt x="12" y="722122"/>
                  </a:lnTo>
                  <a:lnTo>
                    <a:pt x="12" y="744702"/>
                  </a:lnTo>
                  <a:lnTo>
                    <a:pt x="22567" y="744702"/>
                  </a:lnTo>
                  <a:lnTo>
                    <a:pt x="22567" y="812380"/>
                  </a:lnTo>
                  <a:lnTo>
                    <a:pt x="12" y="812380"/>
                  </a:lnTo>
                  <a:lnTo>
                    <a:pt x="12" y="880084"/>
                  </a:lnTo>
                  <a:lnTo>
                    <a:pt x="22567" y="880084"/>
                  </a:lnTo>
                  <a:lnTo>
                    <a:pt x="22567" y="902652"/>
                  </a:lnTo>
                  <a:lnTo>
                    <a:pt x="0" y="902652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45148" y="925220"/>
                  </a:lnTo>
                  <a:lnTo>
                    <a:pt x="67703" y="925220"/>
                  </a:lnTo>
                  <a:lnTo>
                    <a:pt x="90271" y="925220"/>
                  </a:lnTo>
                  <a:lnTo>
                    <a:pt x="90271" y="902652"/>
                  </a:lnTo>
                  <a:lnTo>
                    <a:pt x="67716" y="902652"/>
                  </a:lnTo>
                  <a:lnTo>
                    <a:pt x="67716" y="857516"/>
                  </a:lnTo>
                  <a:lnTo>
                    <a:pt x="90271" y="857516"/>
                  </a:lnTo>
                  <a:lnTo>
                    <a:pt x="90271" y="834961"/>
                  </a:lnTo>
                  <a:lnTo>
                    <a:pt x="112839" y="834961"/>
                  </a:lnTo>
                  <a:lnTo>
                    <a:pt x="112839" y="812406"/>
                  </a:lnTo>
                  <a:lnTo>
                    <a:pt x="135407" y="812406"/>
                  </a:lnTo>
                  <a:lnTo>
                    <a:pt x="135407" y="789825"/>
                  </a:lnTo>
                  <a:lnTo>
                    <a:pt x="112839" y="789825"/>
                  </a:lnTo>
                  <a:lnTo>
                    <a:pt x="112839" y="767270"/>
                  </a:lnTo>
                  <a:lnTo>
                    <a:pt x="135407" y="767270"/>
                  </a:lnTo>
                  <a:lnTo>
                    <a:pt x="135407" y="722122"/>
                  </a:lnTo>
                  <a:lnTo>
                    <a:pt x="112839" y="722122"/>
                  </a:lnTo>
                  <a:lnTo>
                    <a:pt x="112839" y="744689"/>
                  </a:lnTo>
                  <a:lnTo>
                    <a:pt x="90271" y="744689"/>
                  </a:lnTo>
                  <a:lnTo>
                    <a:pt x="90271" y="767270"/>
                  </a:lnTo>
                  <a:lnTo>
                    <a:pt x="90271" y="812380"/>
                  </a:lnTo>
                  <a:lnTo>
                    <a:pt x="67703" y="812380"/>
                  </a:lnTo>
                  <a:lnTo>
                    <a:pt x="67703" y="834961"/>
                  </a:lnTo>
                  <a:lnTo>
                    <a:pt x="67703" y="857516"/>
                  </a:lnTo>
                  <a:lnTo>
                    <a:pt x="45148" y="857516"/>
                  </a:lnTo>
                  <a:lnTo>
                    <a:pt x="22580" y="857516"/>
                  </a:lnTo>
                  <a:lnTo>
                    <a:pt x="22580" y="834961"/>
                  </a:lnTo>
                  <a:lnTo>
                    <a:pt x="45135" y="834961"/>
                  </a:lnTo>
                  <a:lnTo>
                    <a:pt x="67703" y="834961"/>
                  </a:lnTo>
                  <a:lnTo>
                    <a:pt x="67703" y="812380"/>
                  </a:lnTo>
                  <a:lnTo>
                    <a:pt x="67703" y="767270"/>
                  </a:lnTo>
                  <a:lnTo>
                    <a:pt x="90271" y="767270"/>
                  </a:lnTo>
                  <a:lnTo>
                    <a:pt x="90271" y="744689"/>
                  </a:lnTo>
                  <a:lnTo>
                    <a:pt x="90271" y="722122"/>
                  </a:lnTo>
                  <a:lnTo>
                    <a:pt x="67703" y="722122"/>
                  </a:lnTo>
                  <a:lnTo>
                    <a:pt x="67703" y="744689"/>
                  </a:lnTo>
                  <a:lnTo>
                    <a:pt x="45135" y="744689"/>
                  </a:lnTo>
                  <a:lnTo>
                    <a:pt x="45135" y="722122"/>
                  </a:lnTo>
                  <a:lnTo>
                    <a:pt x="67703" y="722122"/>
                  </a:lnTo>
                  <a:lnTo>
                    <a:pt x="67703" y="676986"/>
                  </a:lnTo>
                  <a:lnTo>
                    <a:pt x="45135" y="676986"/>
                  </a:lnTo>
                  <a:lnTo>
                    <a:pt x="45135" y="699554"/>
                  </a:lnTo>
                  <a:lnTo>
                    <a:pt x="22580" y="699554"/>
                  </a:lnTo>
                  <a:lnTo>
                    <a:pt x="22580" y="676986"/>
                  </a:lnTo>
                  <a:lnTo>
                    <a:pt x="45135" y="676986"/>
                  </a:lnTo>
                  <a:lnTo>
                    <a:pt x="45135" y="654443"/>
                  </a:lnTo>
                  <a:lnTo>
                    <a:pt x="67703" y="654443"/>
                  </a:lnTo>
                  <a:lnTo>
                    <a:pt x="90271" y="654418"/>
                  </a:lnTo>
                  <a:lnTo>
                    <a:pt x="112839" y="654418"/>
                  </a:lnTo>
                  <a:lnTo>
                    <a:pt x="112839" y="631875"/>
                  </a:lnTo>
                  <a:lnTo>
                    <a:pt x="135407" y="631875"/>
                  </a:lnTo>
                  <a:lnTo>
                    <a:pt x="135407" y="609295"/>
                  </a:lnTo>
                  <a:close/>
                </a:path>
                <a:path w="135890" h="925829">
                  <a:moveTo>
                    <a:pt x="135407" y="541591"/>
                  </a:moveTo>
                  <a:lnTo>
                    <a:pt x="112839" y="541591"/>
                  </a:lnTo>
                  <a:lnTo>
                    <a:pt x="112839" y="586727"/>
                  </a:lnTo>
                  <a:lnTo>
                    <a:pt x="135407" y="586727"/>
                  </a:lnTo>
                  <a:lnTo>
                    <a:pt x="135407" y="541591"/>
                  </a:lnTo>
                  <a:close/>
                </a:path>
                <a:path w="135890" h="925829">
                  <a:moveTo>
                    <a:pt x="135407" y="428764"/>
                  </a:moveTo>
                  <a:lnTo>
                    <a:pt x="112839" y="428764"/>
                  </a:lnTo>
                  <a:lnTo>
                    <a:pt x="112839" y="473887"/>
                  </a:lnTo>
                  <a:lnTo>
                    <a:pt x="90271" y="473887"/>
                  </a:lnTo>
                  <a:lnTo>
                    <a:pt x="90271" y="496455"/>
                  </a:lnTo>
                  <a:lnTo>
                    <a:pt x="112839" y="496455"/>
                  </a:lnTo>
                  <a:lnTo>
                    <a:pt x="135407" y="496468"/>
                  </a:lnTo>
                  <a:lnTo>
                    <a:pt x="135407" y="428764"/>
                  </a:lnTo>
                  <a:close/>
                </a:path>
                <a:path w="135890" h="925829">
                  <a:moveTo>
                    <a:pt x="135407" y="383628"/>
                  </a:moveTo>
                  <a:lnTo>
                    <a:pt x="112839" y="383628"/>
                  </a:lnTo>
                  <a:lnTo>
                    <a:pt x="90271" y="383628"/>
                  </a:lnTo>
                  <a:lnTo>
                    <a:pt x="90271" y="361061"/>
                  </a:lnTo>
                  <a:lnTo>
                    <a:pt x="67703" y="361061"/>
                  </a:lnTo>
                  <a:lnTo>
                    <a:pt x="67703" y="406196"/>
                  </a:lnTo>
                  <a:lnTo>
                    <a:pt x="90271" y="406196"/>
                  </a:lnTo>
                  <a:lnTo>
                    <a:pt x="112839" y="406196"/>
                  </a:lnTo>
                  <a:lnTo>
                    <a:pt x="135407" y="406196"/>
                  </a:lnTo>
                  <a:lnTo>
                    <a:pt x="135407" y="383628"/>
                  </a:lnTo>
                  <a:close/>
                </a:path>
                <a:path w="135890" h="925829">
                  <a:moveTo>
                    <a:pt x="135407" y="248234"/>
                  </a:moveTo>
                  <a:lnTo>
                    <a:pt x="112839" y="248234"/>
                  </a:lnTo>
                  <a:lnTo>
                    <a:pt x="90271" y="248234"/>
                  </a:lnTo>
                  <a:lnTo>
                    <a:pt x="90271" y="270789"/>
                  </a:lnTo>
                  <a:lnTo>
                    <a:pt x="67703" y="270789"/>
                  </a:lnTo>
                  <a:lnTo>
                    <a:pt x="67703" y="248234"/>
                  </a:lnTo>
                  <a:lnTo>
                    <a:pt x="45135" y="248234"/>
                  </a:lnTo>
                  <a:lnTo>
                    <a:pt x="45135" y="203098"/>
                  </a:lnTo>
                  <a:lnTo>
                    <a:pt x="67703" y="203098"/>
                  </a:lnTo>
                  <a:lnTo>
                    <a:pt x="67703" y="225666"/>
                  </a:lnTo>
                  <a:lnTo>
                    <a:pt x="90271" y="225666"/>
                  </a:lnTo>
                  <a:lnTo>
                    <a:pt x="90271" y="180530"/>
                  </a:lnTo>
                  <a:lnTo>
                    <a:pt x="67703" y="180530"/>
                  </a:lnTo>
                  <a:lnTo>
                    <a:pt x="45135" y="180530"/>
                  </a:lnTo>
                  <a:lnTo>
                    <a:pt x="22567" y="180530"/>
                  </a:lnTo>
                  <a:lnTo>
                    <a:pt x="22567" y="270789"/>
                  </a:lnTo>
                  <a:lnTo>
                    <a:pt x="45135" y="270789"/>
                  </a:lnTo>
                  <a:lnTo>
                    <a:pt x="45135" y="293357"/>
                  </a:lnTo>
                  <a:lnTo>
                    <a:pt x="22567" y="293357"/>
                  </a:lnTo>
                  <a:lnTo>
                    <a:pt x="22567" y="361061"/>
                  </a:lnTo>
                  <a:lnTo>
                    <a:pt x="45135" y="361061"/>
                  </a:lnTo>
                  <a:lnTo>
                    <a:pt x="67703" y="361061"/>
                  </a:lnTo>
                  <a:lnTo>
                    <a:pt x="67703" y="338493"/>
                  </a:lnTo>
                  <a:lnTo>
                    <a:pt x="45135" y="338493"/>
                  </a:lnTo>
                  <a:lnTo>
                    <a:pt x="45135" y="315937"/>
                  </a:lnTo>
                  <a:lnTo>
                    <a:pt x="67703" y="315937"/>
                  </a:lnTo>
                  <a:lnTo>
                    <a:pt x="67703" y="338493"/>
                  </a:lnTo>
                  <a:lnTo>
                    <a:pt x="90271" y="338493"/>
                  </a:lnTo>
                  <a:lnTo>
                    <a:pt x="90271" y="315925"/>
                  </a:lnTo>
                  <a:lnTo>
                    <a:pt x="67703" y="315925"/>
                  </a:lnTo>
                  <a:lnTo>
                    <a:pt x="67703" y="293357"/>
                  </a:lnTo>
                  <a:lnTo>
                    <a:pt x="90271" y="293357"/>
                  </a:lnTo>
                  <a:lnTo>
                    <a:pt x="112839" y="293370"/>
                  </a:lnTo>
                  <a:lnTo>
                    <a:pt x="112839" y="315925"/>
                  </a:lnTo>
                  <a:lnTo>
                    <a:pt x="135407" y="315925"/>
                  </a:lnTo>
                  <a:lnTo>
                    <a:pt x="135407" y="293357"/>
                  </a:lnTo>
                  <a:lnTo>
                    <a:pt x="112839" y="293357"/>
                  </a:lnTo>
                  <a:lnTo>
                    <a:pt x="112839" y="270802"/>
                  </a:lnTo>
                  <a:lnTo>
                    <a:pt x="135407" y="270802"/>
                  </a:lnTo>
                  <a:lnTo>
                    <a:pt x="135407" y="248234"/>
                  </a:lnTo>
                  <a:close/>
                </a:path>
                <a:path w="135890" h="925829">
                  <a:moveTo>
                    <a:pt x="135407" y="203098"/>
                  </a:moveTo>
                  <a:lnTo>
                    <a:pt x="112839" y="203098"/>
                  </a:lnTo>
                  <a:lnTo>
                    <a:pt x="112839" y="225666"/>
                  </a:lnTo>
                  <a:lnTo>
                    <a:pt x="135407" y="225666"/>
                  </a:lnTo>
                  <a:lnTo>
                    <a:pt x="135407" y="203098"/>
                  </a:lnTo>
                  <a:close/>
                </a:path>
                <a:path w="135890" h="925829">
                  <a:moveTo>
                    <a:pt x="135407" y="0"/>
                  </a:moveTo>
                  <a:lnTo>
                    <a:pt x="135407" y="0"/>
                  </a:lnTo>
                  <a:lnTo>
                    <a:pt x="22567" y="0"/>
                  </a:lnTo>
                  <a:lnTo>
                    <a:pt x="22567" y="22567"/>
                  </a:lnTo>
                  <a:lnTo>
                    <a:pt x="112839" y="22567"/>
                  </a:lnTo>
                  <a:lnTo>
                    <a:pt x="112839" y="135394"/>
                  </a:lnTo>
                  <a:lnTo>
                    <a:pt x="90271" y="135394"/>
                  </a:lnTo>
                  <a:lnTo>
                    <a:pt x="67703" y="135394"/>
                  </a:lnTo>
                  <a:lnTo>
                    <a:pt x="45135" y="135394"/>
                  </a:lnTo>
                  <a:lnTo>
                    <a:pt x="22567" y="135394"/>
                  </a:lnTo>
                  <a:lnTo>
                    <a:pt x="22567" y="157962"/>
                  </a:lnTo>
                  <a:lnTo>
                    <a:pt x="135407" y="157962"/>
                  </a:lnTo>
                  <a:lnTo>
                    <a:pt x="13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539994" y="0"/>
            <a:ext cx="861060" cy="850900"/>
          </a:xfrm>
          <a:custGeom>
            <a:avLst/>
            <a:gdLst/>
            <a:ahLst/>
            <a:cxnLst/>
            <a:rect l="l" t="t" r="r" b="b"/>
            <a:pathLst>
              <a:path w="861060" h="850900">
                <a:moveTo>
                  <a:pt x="217881" y="424561"/>
                </a:moveTo>
                <a:lnTo>
                  <a:pt x="0" y="424561"/>
                </a:lnTo>
                <a:lnTo>
                  <a:pt x="217881" y="642442"/>
                </a:lnTo>
                <a:lnTo>
                  <a:pt x="217881" y="424561"/>
                </a:lnTo>
                <a:close/>
              </a:path>
              <a:path w="861060" h="850900">
                <a:moveTo>
                  <a:pt x="653656" y="424548"/>
                </a:moveTo>
                <a:lnTo>
                  <a:pt x="435775" y="424548"/>
                </a:lnTo>
                <a:lnTo>
                  <a:pt x="435775" y="850900"/>
                </a:lnTo>
                <a:lnTo>
                  <a:pt x="445185" y="850900"/>
                </a:lnTo>
                <a:lnTo>
                  <a:pt x="653656" y="642429"/>
                </a:lnTo>
                <a:lnTo>
                  <a:pt x="653656" y="424548"/>
                </a:lnTo>
                <a:close/>
              </a:path>
              <a:path w="861060" h="850900">
                <a:moveTo>
                  <a:pt x="860806" y="0"/>
                </a:moveTo>
                <a:lnTo>
                  <a:pt x="206667" y="0"/>
                </a:lnTo>
                <a:lnTo>
                  <a:pt x="0" y="206667"/>
                </a:lnTo>
                <a:lnTo>
                  <a:pt x="653656" y="206667"/>
                </a:lnTo>
                <a:lnTo>
                  <a:pt x="653656" y="424548"/>
                </a:lnTo>
                <a:lnTo>
                  <a:pt x="860806" y="217398"/>
                </a:lnTo>
                <a:lnTo>
                  <a:pt x="860806" y="0"/>
                </a:lnTo>
                <a:close/>
              </a:path>
            </a:pathLst>
          </a:custGeom>
          <a:solidFill>
            <a:srgbClr val="EF3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954E920-01E3-7BE8-BE57-E2AAC3229DEC}"/>
              </a:ext>
            </a:extLst>
          </p:cNvPr>
          <p:cNvSpPr txBox="1">
            <a:spLocks/>
          </p:cNvSpPr>
          <p:nvPr/>
        </p:nvSpPr>
        <p:spPr>
          <a:xfrm>
            <a:off x="685438" y="285167"/>
            <a:ext cx="5029923" cy="1059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"/>
              </a:spcBef>
            </a:pPr>
            <a:r>
              <a:rPr lang="en-US" dirty="0"/>
              <a:t>The</a:t>
            </a:r>
            <a:r>
              <a:rPr lang="en-US" spc="50" dirty="0"/>
              <a:t> </a:t>
            </a:r>
            <a:r>
              <a:rPr lang="en-US" dirty="0"/>
              <a:t>Tepper</a:t>
            </a:r>
            <a:r>
              <a:rPr lang="en-US" spc="45" dirty="0"/>
              <a:t> </a:t>
            </a:r>
            <a:r>
              <a:rPr lang="en-US" dirty="0"/>
              <a:t>School</a:t>
            </a:r>
            <a:r>
              <a:rPr lang="en-US" spc="50" dirty="0"/>
              <a:t> </a:t>
            </a:r>
            <a:r>
              <a:rPr lang="en-US" spc="80" dirty="0"/>
              <a:t>Colloquium</a:t>
            </a:r>
            <a:r>
              <a:rPr lang="en-US" spc="55" dirty="0"/>
              <a:t> </a:t>
            </a:r>
            <a:r>
              <a:rPr lang="en-US" spc="95" dirty="0"/>
              <a:t>on</a:t>
            </a:r>
          </a:p>
          <a:p>
            <a:pPr algn="ctr"/>
            <a:r>
              <a:rPr lang="en-US" sz="3000" b="1" dirty="0">
                <a:latin typeface="Arial"/>
                <a:cs typeface="Arial"/>
              </a:rPr>
              <a:t>AI</a:t>
            </a:r>
            <a:r>
              <a:rPr lang="en-US" sz="3000" b="1" spc="-25" dirty="0">
                <a:latin typeface="Arial"/>
                <a:cs typeface="Arial"/>
              </a:rPr>
              <a:t> </a:t>
            </a:r>
            <a:r>
              <a:rPr lang="en-US" sz="3000" b="1" spc="114" dirty="0">
                <a:latin typeface="Arial"/>
                <a:cs typeface="Arial"/>
              </a:rPr>
              <a:t>for</a:t>
            </a:r>
            <a:r>
              <a:rPr lang="en-US" sz="3000" b="1" spc="-25" dirty="0">
                <a:latin typeface="Arial"/>
                <a:cs typeface="Arial"/>
              </a:rPr>
              <a:t> </a:t>
            </a:r>
            <a:r>
              <a:rPr lang="en-US" sz="3000" b="1" spc="-10" dirty="0">
                <a:latin typeface="Arial"/>
                <a:cs typeface="Arial"/>
              </a:rPr>
              <a:t>Business</a:t>
            </a:r>
          </a:p>
          <a:p>
            <a:pPr algn="ctr"/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March</a:t>
            </a:r>
            <a:r>
              <a:rPr kumimoji="0" lang="en-US" b="1" i="0" u="none" strike="noStrike" kern="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lang="en-US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-6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lang="en-US" b="1" i="0" u="none" strike="noStrike" kern="0" cap="none" spc="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8,</a:t>
            </a:r>
            <a:r>
              <a:rPr kumimoji="0" lang="en-US" b="1" i="0" u="none" strike="noStrike" kern="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2025</a:t>
            </a:r>
            <a:r>
              <a:rPr kumimoji="0" lang="en-US" b="1" i="0" u="none" strike="noStrike" kern="0" cap="none" spc="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endParaRPr lang="en-US" b="1" spc="24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61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50" dirty="0"/>
              <a:t> </a:t>
            </a:r>
            <a:r>
              <a:rPr dirty="0"/>
              <a:t>Tepper</a:t>
            </a:r>
            <a:r>
              <a:rPr spc="45" dirty="0"/>
              <a:t> </a:t>
            </a:r>
            <a:r>
              <a:rPr dirty="0"/>
              <a:t>School</a:t>
            </a:r>
            <a:r>
              <a:rPr spc="50" dirty="0"/>
              <a:t> </a:t>
            </a:r>
            <a:r>
              <a:rPr spc="80" dirty="0"/>
              <a:t>Colloquium</a:t>
            </a:r>
            <a:r>
              <a:rPr spc="55" dirty="0"/>
              <a:t> </a:t>
            </a:r>
            <a:r>
              <a:rPr spc="95" dirty="0"/>
              <a:t>on</a:t>
            </a:r>
          </a:p>
          <a:p>
            <a:pPr algn="ctr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AI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for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Business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6E773-35BF-A21D-88A8-9130C7C3BA3B}"/>
              </a:ext>
            </a:extLst>
          </p:cNvPr>
          <p:cNvSpPr txBox="1"/>
          <p:nvPr/>
        </p:nvSpPr>
        <p:spPr>
          <a:xfrm>
            <a:off x="1181099" y="2590800"/>
            <a:ext cx="4038600" cy="95410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Q&amp;A </a:t>
            </a:r>
          </a:p>
          <a:p>
            <a:pPr algn="ctr"/>
            <a:r>
              <a:rPr lang="en-US" sz="2800" b="1" dirty="0"/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518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635861"/>
            <a:ext cx="2130425" cy="1936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0"/>
              </a:spcBef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Tepper</a:t>
            </a:r>
            <a:r>
              <a:rPr sz="12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2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2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2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Carnegie</a:t>
            </a:r>
            <a:r>
              <a:rPr sz="1250" spc="75" dirty="0">
                <a:solidFill>
                  <a:srgbClr val="FFFFFF"/>
                </a:solidFill>
                <a:latin typeface="Arial"/>
                <a:cs typeface="Arial"/>
              </a:rPr>
              <a:t> Mellon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sz="12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250" spc="55" dirty="0">
                <a:solidFill>
                  <a:srgbClr val="FFFFFF"/>
                </a:solidFill>
                <a:latin typeface="Arial"/>
                <a:cs typeface="Arial"/>
              </a:rPr>
              <a:t>launching</a:t>
            </a:r>
            <a:r>
              <a:rPr sz="12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5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Colloquium 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50" b="1" spc="6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srgbClr val="FFFFFF"/>
                </a:solidFill>
                <a:latin typeface="Arial"/>
                <a:cs typeface="Arial"/>
              </a:rPr>
              <a:t>Business.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250" spc="75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9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1250" dirty="0">
              <a:latin typeface="Arial"/>
              <a:cs typeface="Arial"/>
            </a:endParaRPr>
          </a:p>
          <a:p>
            <a:pPr marL="12700" marR="18415">
              <a:lnSpc>
                <a:spcPct val="111500"/>
              </a:lnSpc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Ph.D.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2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80" dirty="0">
                <a:solidFill>
                  <a:srgbClr val="FFFFFF"/>
                </a:solidFill>
                <a:latin typeface="Arial"/>
                <a:cs typeface="Arial"/>
              </a:rPr>
              <a:t>empower </a:t>
            </a:r>
            <a:r>
              <a:rPr sz="1250" spc="7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70" dirty="0">
                <a:solidFill>
                  <a:srgbClr val="FFFFFF"/>
                </a:solidFill>
                <a:latin typeface="Arial"/>
                <a:cs typeface="Arial"/>
              </a:rPr>
              <a:t>next</a:t>
            </a:r>
            <a:r>
              <a:rPr sz="12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65" dirty="0">
                <a:solidFill>
                  <a:srgbClr val="FFFFFF"/>
                </a:solidFill>
                <a:latin typeface="Arial"/>
                <a:cs typeface="Arial"/>
              </a:rPr>
              <a:t>generation</a:t>
            </a:r>
            <a:r>
              <a:rPr sz="12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50" spc="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2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2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Arial"/>
                <a:cs typeface="Arial"/>
              </a:rPr>
              <a:t>faculty.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000" y="619352"/>
            <a:ext cx="2710180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37300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850" b="1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50" dirty="0">
                <a:solidFill>
                  <a:srgbClr val="FFFFFF"/>
                </a:solidFill>
                <a:latin typeface="Arial"/>
                <a:cs typeface="Arial"/>
              </a:rPr>
              <a:t>THREE-</a:t>
            </a: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r>
              <a:rPr sz="8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80" dirty="0">
                <a:solidFill>
                  <a:srgbClr val="FFFFFF"/>
                </a:solidFill>
                <a:latin typeface="Arial"/>
                <a:cs typeface="Arial"/>
              </a:rPr>
              <a:t>COLLOQUIUM</a:t>
            </a:r>
            <a:r>
              <a:rPr sz="8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8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850" b="1" spc="65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sz="85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-25" dirty="0">
                <a:solidFill>
                  <a:srgbClr val="FFFFFF"/>
                </a:solidFill>
                <a:latin typeface="Arial"/>
                <a:cs typeface="Arial"/>
              </a:rPr>
              <a:t>TO: </a:t>
            </a:r>
            <a:endParaRPr sz="850">
              <a:latin typeface="Arial"/>
              <a:cs typeface="Arial"/>
            </a:endParaRPr>
          </a:p>
          <a:p>
            <a:pPr marL="177165" marR="156210" indent="-165100">
              <a:lnSpc>
                <a:spcPct val="122500"/>
              </a:lnSpc>
              <a:spcBef>
                <a:spcPts val="450"/>
              </a:spcBef>
            </a:pPr>
            <a:r>
              <a:rPr sz="850" b="1" spc="20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850" b="1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expand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theorizing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around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Arial"/>
                <a:cs typeface="Arial"/>
              </a:rPr>
              <a:t>AI 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 Business</a:t>
            </a:r>
            <a:endParaRPr sz="850">
              <a:latin typeface="Arial"/>
              <a:cs typeface="Arial"/>
            </a:endParaRPr>
          </a:p>
          <a:p>
            <a:pPr marL="177165" marR="5080" indent="-165100">
              <a:lnSpc>
                <a:spcPct val="122500"/>
              </a:lnSpc>
              <a:spcBef>
                <a:spcPts val="400"/>
              </a:spcBef>
            </a:pPr>
            <a:r>
              <a:rPr sz="850" b="1" spc="10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850" b="1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Consider</a:t>
            </a:r>
            <a:r>
              <a:rPr sz="8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emerging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technologies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methodology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classroom</a:t>
            </a:r>
            <a:r>
              <a:rPr sz="8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instruction</a:t>
            </a:r>
            <a:endParaRPr sz="850">
              <a:latin typeface="Arial"/>
              <a:cs typeface="Arial"/>
            </a:endParaRPr>
          </a:p>
          <a:p>
            <a:pPr marL="177165" marR="42545" indent="-165100">
              <a:lnSpc>
                <a:spcPct val="122500"/>
              </a:lnSpc>
              <a:spcBef>
                <a:spcPts val="400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850" b="1" spc="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develop</a:t>
            </a:r>
            <a:r>
              <a:rPr sz="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sz="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thought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8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8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faculty</a:t>
            </a:r>
            <a:r>
              <a:rPr sz="8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FFFFFF"/>
                </a:solidFill>
                <a:latin typeface="Arial"/>
                <a:cs typeface="Arial"/>
              </a:rPr>
              <a:t>Carnegie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Mellon</a:t>
            </a:r>
            <a:endParaRPr sz="850">
              <a:latin typeface="Arial"/>
              <a:cs typeface="Arial"/>
            </a:endParaRPr>
          </a:p>
          <a:p>
            <a:pPr marL="177165" marR="57785" indent="-165100">
              <a:lnSpc>
                <a:spcPct val="122500"/>
              </a:lnSpc>
              <a:spcBef>
                <a:spcPts val="400"/>
              </a:spcBef>
            </a:pPr>
            <a:r>
              <a:rPr sz="850" b="1" dirty="0">
                <a:solidFill>
                  <a:srgbClr val="FFFFFF"/>
                </a:solidFill>
                <a:latin typeface="Arial"/>
                <a:cs typeface="Arial"/>
              </a:rPr>
              <a:t>―</a:t>
            </a:r>
            <a:r>
              <a:rPr sz="85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Engage</a:t>
            </a:r>
            <a:r>
              <a:rPr sz="850" spc="55" dirty="0">
                <a:solidFill>
                  <a:srgbClr val="FFFFFF"/>
                </a:solidFill>
                <a:latin typeface="Arial"/>
                <a:cs typeface="Arial"/>
              </a:rPr>
              <a:t> with</a:t>
            </a:r>
            <a:r>
              <a:rPr sz="8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Tepper’s</a:t>
            </a:r>
            <a:r>
              <a:rPr sz="8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regarded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Center</a:t>
            </a:r>
            <a:r>
              <a:rPr sz="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Intelligent</a:t>
            </a:r>
            <a:r>
              <a:rPr sz="8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000" y="2578454"/>
            <a:ext cx="2720975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500"/>
              </a:lnSpc>
              <a:spcBef>
                <a:spcPts val="100"/>
              </a:spcBef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AI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sz="8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relevance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across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sz="8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domains,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8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8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PhD</a:t>
            </a:r>
            <a:r>
              <a:rPr sz="8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8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discipline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encouraged</a:t>
            </a:r>
            <a:r>
              <a:rPr sz="8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apply!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50" b="1" spc="90" dirty="0">
                <a:solidFill>
                  <a:srgbClr val="FFFFFF"/>
                </a:solidFill>
                <a:latin typeface="Arial"/>
                <a:cs typeface="Arial"/>
              </a:rPr>
              <a:t>Colloquium</a:t>
            </a:r>
            <a:r>
              <a:rPr sz="85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90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85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75" dirty="0">
                <a:solidFill>
                  <a:srgbClr val="FFFFFF"/>
                </a:solidFill>
                <a:latin typeface="Arial"/>
                <a:cs typeface="Arial"/>
              </a:rPr>
              <a:t>deadline: 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8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1,</a:t>
            </a:r>
            <a:r>
              <a:rPr sz="8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850" b="1" spc="90" dirty="0">
                <a:solidFill>
                  <a:srgbClr val="FFFFFF"/>
                </a:solidFill>
                <a:latin typeface="Arial"/>
                <a:cs typeface="Arial"/>
              </a:rPr>
              <a:t>Colloquium</a:t>
            </a:r>
            <a:r>
              <a:rPr sz="850" b="1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b="1" spc="70" dirty="0">
                <a:solidFill>
                  <a:srgbClr val="FFFFFF"/>
                </a:solidFill>
                <a:latin typeface="Arial"/>
                <a:cs typeface="Arial"/>
              </a:rPr>
              <a:t>date: 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March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6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8,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24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8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Pittsburgh,</a:t>
            </a:r>
            <a:r>
              <a:rPr sz="8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19480" y="3189848"/>
            <a:ext cx="1023619" cy="502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8890">
              <a:lnSpc>
                <a:spcPct val="101099"/>
              </a:lnSpc>
              <a:spcBef>
                <a:spcPts val="75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105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30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1050" b="1" spc="8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b="1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20" dirty="0">
                <a:solidFill>
                  <a:srgbClr val="FFFFFF"/>
                </a:solidFill>
                <a:latin typeface="Arial"/>
                <a:cs typeface="Arial"/>
              </a:rPr>
              <a:t>APPLY 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TEPPER.CMU.EDU 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6920" y="2993364"/>
            <a:ext cx="925830" cy="925830"/>
            <a:chOff x="456920" y="2993364"/>
            <a:chExt cx="925830" cy="925830"/>
          </a:xfrm>
        </p:grpSpPr>
        <p:sp>
          <p:nvSpPr>
            <p:cNvPr id="7" name="object 7"/>
            <p:cNvSpPr/>
            <p:nvPr/>
          </p:nvSpPr>
          <p:spPr>
            <a:xfrm>
              <a:off x="456920" y="2993364"/>
              <a:ext cx="135890" cy="925830"/>
            </a:xfrm>
            <a:custGeom>
              <a:avLst/>
              <a:gdLst/>
              <a:ahLst/>
              <a:cxnLst/>
              <a:rect l="l" t="t" r="r" b="b"/>
              <a:pathLst>
                <a:path w="135890" h="925829">
                  <a:moveTo>
                    <a:pt x="22567" y="180517"/>
                  </a:moveTo>
                  <a:lnTo>
                    <a:pt x="0" y="180517"/>
                  </a:lnTo>
                  <a:lnTo>
                    <a:pt x="0" y="203085"/>
                  </a:lnTo>
                  <a:lnTo>
                    <a:pt x="22567" y="203085"/>
                  </a:lnTo>
                  <a:lnTo>
                    <a:pt x="22567" y="180517"/>
                  </a:lnTo>
                  <a:close/>
                </a:path>
                <a:path w="135890" h="925829">
                  <a:moveTo>
                    <a:pt x="45135" y="496455"/>
                  </a:moveTo>
                  <a:lnTo>
                    <a:pt x="22567" y="496455"/>
                  </a:lnTo>
                  <a:lnTo>
                    <a:pt x="0" y="496455"/>
                  </a:lnTo>
                  <a:lnTo>
                    <a:pt x="0" y="541591"/>
                  </a:lnTo>
                  <a:lnTo>
                    <a:pt x="22567" y="541591"/>
                  </a:lnTo>
                  <a:lnTo>
                    <a:pt x="22567" y="519023"/>
                  </a:lnTo>
                  <a:lnTo>
                    <a:pt x="45135" y="519023"/>
                  </a:lnTo>
                  <a:lnTo>
                    <a:pt x="45135" y="496455"/>
                  </a:lnTo>
                  <a:close/>
                </a:path>
                <a:path w="135890" h="925829">
                  <a:moveTo>
                    <a:pt x="45135" y="338493"/>
                  </a:moveTo>
                  <a:lnTo>
                    <a:pt x="22567" y="338493"/>
                  </a:lnTo>
                  <a:lnTo>
                    <a:pt x="22567" y="315925"/>
                  </a:lnTo>
                  <a:lnTo>
                    <a:pt x="0" y="315925"/>
                  </a:lnTo>
                  <a:lnTo>
                    <a:pt x="0" y="361061"/>
                  </a:lnTo>
                  <a:lnTo>
                    <a:pt x="22567" y="361061"/>
                  </a:lnTo>
                  <a:lnTo>
                    <a:pt x="45135" y="361061"/>
                  </a:lnTo>
                  <a:lnTo>
                    <a:pt x="45135" y="338493"/>
                  </a:lnTo>
                  <a:close/>
                </a:path>
                <a:path w="135890" h="925829">
                  <a:moveTo>
                    <a:pt x="67703" y="519023"/>
                  </a:moveTo>
                  <a:lnTo>
                    <a:pt x="45135" y="519023"/>
                  </a:lnTo>
                  <a:lnTo>
                    <a:pt x="45135" y="541591"/>
                  </a:lnTo>
                  <a:lnTo>
                    <a:pt x="67703" y="541591"/>
                  </a:lnTo>
                  <a:lnTo>
                    <a:pt x="67703" y="519023"/>
                  </a:lnTo>
                  <a:close/>
                </a:path>
                <a:path w="135890" h="925829">
                  <a:moveTo>
                    <a:pt x="67703" y="451319"/>
                  </a:moveTo>
                  <a:lnTo>
                    <a:pt x="45135" y="451319"/>
                  </a:lnTo>
                  <a:lnTo>
                    <a:pt x="45135" y="473887"/>
                  </a:lnTo>
                  <a:lnTo>
                    <a:pt x="67703" y="473887"/>
                  </a:lnTo>
                  <a:lnTo>
                    <a:pt x="67703" y="451319"/>
                  </a:lnTo>
                  <a:close/>
                </a:path>
                <a:path w="135890" h="925829">
                  <a:moveTo>
                    <a:pt x="67703" y="315925"/>
                  </a:moveTo>
                  <a:lnTo>
                    <a:pt x="45135" y="315925"/>
                  </a:lnTo>
                  <a:lnTo>
                    <a:pt x="45135" y="338493"/>
                  </a:lnTo>
                  <a:lnTo>
                    <a:pt x="67703" y="338493"/>
                  </a:lnTo>
                  <a:lnTo>
                    <a:pt x="67703" y="315925"/>
                  </a:lnTo>
                  <a:close/>
                </a:path>
                <a:path w="135890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64159"/>
                  </a:lnTo>
                  <a:lnTo>
                    <a:pt x="90271" y="564159"/>
                  </a:lnTo>
                  <a:lnTo>
                    <a:pt x="90271" y="541591"/>
                  </a:lnTo>
                  <a:close/>
                </a:path>
                <a:path w="135890" h="925829">
                  <a:moveTo>
                    <a:pt x="90271" y="383628"/>
                  </a:moveTo>
                  <a:lnTo>
                    <a:pt x="67703" y="383628"/>
                  </a:lnTo>
                  <a:lnTo>
                    <a:pt x="67703" y="406196"/>
                  </a:lnTo>
                  <a:lnTo>
                    <a:pt x="45135" y="406196"/>
                  </a:lnTo>
                  <a:lnTo>
                    <a:pt x="22567" y="406196"/>
                  </a:lnTo>
                  <a:lnTo>
                    <a:pt x="0" y="406196"/>
                  </a:lnTo>
                  <a:lnTo>
                    <a:pt x="0" y="451332"/>
                  </a:lnTo>
                  <a:lnTo>
                    <a:pt x="22567" y="451332"/>
                  </a:lnTo>
                  <a:lnTo>
                    <a:pt x="22567" y="428764"/>
                  </a:lnTo>
                  <a:lnTo>
                    <a:pt x="45135" y="428764"/>
                  </a:lnTo>
                  <a:lnTo>
                    <a:pt x="67703" y="428764"/>
                  </a:lnTo>
                  <a:lnTo>
                    <a:pt x="90271" y="428764"/>
                  </a:lnTo>
                  <a:lnTo>
                    <a:pt x="90271" y="383628"/>
                  </a:lnTo>
                  <a:close/>
                </a:path>
                <a:path w="135890" h="925829">
                  <a:moveTo>
                    <a:pt x="112839" y="812380"/>
                  </a:moveTo>
                  <a:lnTo>
                    <a:pt x="90271" y="812380"/>
                  </a:lnTo>
                  <a:lnTo>
                    <a:pt x="67703" y="812380"/>
                  </a:lnTo>
                  <a:lnTo>
                    <a:pt x="45135" y="812380"/>
                  </a:lnTo>
                  <a:lnTo>
                    <a:pt x="45135" y="880084"/>
                  </a:lnTo>
                  <a:lnTo>
                    <a:pt x="67703" y="880084"/>
                  </a:lnTo>
                  <a:lnTo>
                    <a:pt x="90271" y="880084"/>
                  </a:lnTo>
                  <a:lnTo>
                    <a:pt x="112839" y="880084"/>
                  </a:lnTo>
                  <a:lnTo>
                    <a:pt x="112839" y="812380"/>
                  </a:lnTo>
                  <a:close/>
                </a:path>
                <a:path w="135890" h="925829">
                  <a:moveTo>
                    <a:pt x="112839" y="45135"/>
                  </a:moveTo>
                  <a:lnTo>
                    <a:pt x="90271" y="45135"/>
                  </a:lnTo>
                  <a:lnTo>
                    <a:pt x="67703" y="45135"/>
                  </a:lnTo>
                  <a:lnTo>
                    <a:pt x="45135" y="45135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112839" y="112839"/>
                  </a:lnTo>
                  <a:lnTo>
                    <a:pt x="112839" y="45135"/>
                  </a:lnTo>
                  <a:close/>
                </a:path>
                <a:path w="135890" h="925829">
                  <a:moveTo>
                    <a:pt x="135394" y="767257"/>
                  </a:moveTo>
                  <a:lnTo>
                    <a:pt x="135394" y="767257"/>
                  </a:lnTo>
                  <a:lnTo>
                    <a:pt x="0" y="767257"/>
                  </a:lnTo>
                  <a:lnTo>
                    <a:pt x="0" y="925220"/>
                  </a:lnTo>
                  <a:lnTo>
                    <a:pt x="135394" y="925220"/>
                  </a:lnTo>
                  <a:lnTo>
                    <a:pt x="135394" y="902652"/>
                  </a:lnTo>
                  <a:lnTo>
                    <a:pt x="22567" y="902652"/>
                  </a:lnTo>
                  <a:lnTo>
                    <a:pt x="22567" y="789825"/>
                  </a:lnTo>
                  <a:lnTo>
                    <a:pt x="135394" y="789825"/>
                  </a:lnTo>
                  <a:lnTo>
                    <a:pt x="135394" y="767257"/>
                  </a:lnTo>
                  <a:close/>
                </a:path>
                <a:path w="135890" h="925829">
                  <a:moveTo>
                    <a:pt x="135394" y="428764"/>
                  </a:moveTo>
                  <a:lnTo>
                    <a:pt x="112839" y="428764"/>
                  </a:lnTo>
                  <a:lnTo>
                    <a:pt x="90271" y="428764"/>
                  </a:lnTo>
                  <a:lnTo>
                    <a:pt x="90271" y="473887"/>
                  </a:lnTo>
                  <a:lnTo>
                    <a:pt x="67703" y="473887"/>
                  </a:lnTo>
                  <a:lnTo>
                    <a:pt x="67703" y="519023"/>
                  </a:lnTo>
                  <a:lnTo>
                    <a:pt x="90271" y="519023"/>
                  </a:lnTo>
                  <a:lnTo>
                    <a:pt x="90271" y="541591"/>
                  </a:lnTo>
                  <a:lnTo>
                    <a:pt x="112826" y="541591"/>
                  </a:lnTo>
                  <a:lnTo>
                    <a:pt x="112826" y="564159"/>
                  </a:lnTo>
                  <a:lnTo>
                    <a:pt x="90271" y="564159"/>
                  </a:lnTo>
                  <a:lnTo>
                    <a:pt x="90271" y="586727"/>
                  </a:lnTo>
                  <a:lnTo>
                    <a:pt x="67703" y="586727"/>
                  </a:lnTo>
                  <a:lnTo>
                    <a:pt x="67703" y="564159"/>
                  </a:lnTo>
                  <a:lnTo>
                    <a:pt x="45135" y="564159"/>
                  </a:lnTo>
                  <a:lnTo>
                    <a:pt x="45135" y="541591"/>
                  </a:lnTo>
                  <a:lnTo>
                    <a:pt x="22567" y="541591"/>
                  </a:lnTo>
                  <a:lnTo>
                    <a:pt x="22567" y="586727"/>
                  </a:lnTo>
                  <a:lnTo>
                    <a:pt x="0" y="586727"/>
                  </a:lnTo>
                  <a:lnTo>
                    <a:pt x="0" y="609295"/>
                  </a:lnTo>
                  <a:lnTo>
                    <a:pt x="22567" y="609295"/>
                  </a:lnTo>
                  <a:lnTo>
                    <a:pt x="45135" y="609295"/>
                  </a:lnTo>
                  <a:lnTo>
                    <a:pt x="67703" y="609295"/>
                  </a:lnTo>
                  <a:lnTo>
                    <a:pt x="67703" y="631850"/>
                  </a:lnTo>
                  <a:lnTo>
                    <a:pt x="45135" y="631850"/>
                  </a:lnTo>
                  <a:lnTo>
                    <a:pt x="45135" y="654418"/>
                  </a:lnTo>
                  <a:lnTo>
                    <a:pt x="22567" y="654418"/>
                  </a:lnTo>
                  <a:lnTo>
                    <a:pt x="22567" y="631850"/>
                  </a:lnTo>
                  <a:lnTo>
                    <a:pt x="0" y="631850"/>
                  </a:lnTo>
                  <a:lnTo>
                    <a:pt x="0" y="744689"/>
                  </a:lnTo>
                  <a:lnTo>
                    <a:pt x="22567" y="744689"/>
                  </a:lnTo>
                  <a:lnTo>
                    <a:pt x="22567" y="676986"/>
                  </a:lnTo>
                  <a:lnTo>
                    <a:pt x="45135" y="676986"/>
                  </a:lnTo>
                  <a:lnTo>
                    <a:pt x="45135" y="744677"/>
                  </a:lnTo>
                  <a:lnTo>
                    <a:pt x="67703" y="744677"/>
                  </a:lnTo>
                  <a:lnTo>
                    <a:pt x="67703" y="699554"/>
                  </a:lnTo>
                  <a:lnTo>
                    <a:pt x="90271" y="699554"/>
                  </a:lnTo>
                  <a:lnTo>
                    <a:pt x="90271" y="722122"/>
                  </a:lnTo>
                  <a:lnTo>
                    <a:pt x="112826" y="722122"/>
                  </a:lnTo>
                  <a:lnTo>
                    <a:pt x="112826" y="744677"/>
                  </a:lnTo>
                  <a:lnTo>
                    <a:pt x="135394" y="744677"/>
                  </a:lnTo>
                  <a:lnTo>
                    <a:pt x="135394" y="631850"/>
                  </a:lnTo>
                  <a:lnTo>
                    <a:pt x="112826" y="631850"/>
                  </a:lnTo>
                  <a:lnTo>
                    <a:pt x="112826" y="654418"/>
                  </a:lnTo>
                  <a:lnTo>
                    <a:pt x="90271" y="654418"/>
                  </a:lnTo>
                  <a:lnTo>
                    <a:pt x="90271" y="676986"/>
                  </a:lnTo>
                  <a:lnTo>
                    <a:pt x="67703" y="676986"/>
                  </a:lnTo>
                  <a:lnTo>
                    <a:pt x="67703" y="631875"/>
                  </a:lnTo>
                  <a:lnTo>
                    <a:pt x="90271" y="631875"/>
                  </a:lnTo>
                  <a:lnTo>
                    <a:pt x="90271" y="609295"/>
                  </a:lnTo>
                  <a:lnTo>
                    <a:pt x="112826" y="609295"/>
                  </a:lnTo>
                  <a:lnTo>
                    <a:pt x="135394" y="609295"/>
                  </a:lnTo>
                  <a:lnTo>
                    <a:pt x="135394" y="586727"/>
                  </a:lnTo>
                  <a:lnTo>
                    <a:pt x="112839" y="586727"/>
                  </a:lnTo>
                  <a:lnTo>
                    <a:pt x="112839" y="564159"/>
                  </a:lnTo>
                  <a:lnTo>
                    <a:pt x="135394" y="564159"/>
                  </a:lnTo>
                  <a:lnTo>
                    <a:pt x="135394" y="541591"/>
                  </a:lnTo>
                  <a:lnTo>
                    <a:pt x="112839" y="541591"/>
                  </a:lnTo>
                  <a:lnTo>
                    <a:pt x="112839" y="496468"/>
                  </a:lnTo>
                  <a:lnTo>
                    <a:pt x="135394" y="496468"/>
                  </a:lnTo>
                  <a:lnTo>
                    <a:pt x="135394" y="428764"/>
                  </a:lnTo>
                  <a:close/>
                </a:path>
                <a:path w="135890" h="925829">
                  <a:moveTo>
                    <a:pt x="135394" y="180530"/>
                  </a:moveTo>
                  <a:lnTo>
                    <a:pt x="135394" y="180530"/>
                  </a:lnTo>
                  <a:lnTo>
                    <a:pt x="45135" y="180530"/>
                  </a:lnTo>
                  <a:lnTo>
                    <a:pt x="45135" y="203098"/>
                  </a:lnTo>
                  <a:lnTo>
                    <a:pt x="67703" y="203098"/>
                  </a:lnTo>
                  <a:lnTo>
                    <a:pt x="67703" y="225666"/>
                  </a:lnTo>
                  <a:lnTo>
                    <a:pt x="90271" y="225666"/>
                  </a:lnTo>
                  <a:lnTo>
                    <a:pt x="90271" y="203098"/>
                  </a:lnTo>
                  <a:lnTo>
                    <a:pt x="112826" y="203098"/>
                  </a:lnTo>
                  <a:lnTo>
                    <a:pt x="112826" y="225666"/>
                  </a:lnTo>
                  <a:lnTo>
                    <a:pt x="90271" y="225666"/>
                  </a:lnTo>
                  <a:lnTo>
                    <a:pt x="90271" y="248234"/>
                  </a:lnTo>
                  <a:lnTo>
                    <a:pt x="67703" y="248234"/>
                  </a:lnTo>
                  <a:lnTo>
                    <a:pt x="67703" y="225666"/>
                  </a:lnTo>
                  <a:lnTo>
                    <a:pt x="45135" y="225666"/>
                  </a:lnTo>
                  <a:lnTo>
                    <a:pt x="45135" y="203098"/>
                  </a:lnTo>
                  <a:lnTo>
                    <a:pt x="22567" y="203098"/>
                  </a:lnTo>
                  <a:lnTo>
                    <a:pt x="22567" y="248234"/>
                  </a:lnTo>
                  <a:lnTo>
                    <a:pt x="45135" y="248234"/>
                  </a:lnTo>
                  <a:lnTo>
                    <a:pt x="45135" y="270789"/>
                  </a:lnTo>
                  <a:lnTo>
                    <a:pt x="22567" y="270789"/>
                  </a:lnTo>
                  <a:lnTo>
                    <a:pt x="22567" y="248234"/>
                  </a:lnTo>
                  <a:lnTo>
                    <a:pt x="0" y="248234"/>
                  </a:lnTo>
                  <a:lnTo>
                    <a:pt x="0" y="293370"/>
                  </a:lnTo>
                  <a:lnTo>
                    <a:pt x="22567" y="293370"/>
                  </a:lnTo>
                  <a:lnTo>
                    <a:pt x="22567" y="315925"/>
                  </a:lnTo>
                  <a:lnTo>
                    <a:pt x="45135" y="315925"/>
                  </a:lnTo>
                  <a:lnTo>
                    <a:pt x="45135" y="270802"/>
                  </a:lnTo>
                  <a:lnTo>
                    <a:pt x="67703" y="270802"/>
                  </a:lnTo>
                  <a:lnTo>
                    <a:pt x="90271" y="270802"/>
                  </a:lnTo>
                  <a:lnTo>
                    <a:pt x="112826" y="270802"/>
                  </a:lnTo>
                  <a:lnTo>
                    <a:pt x="112826" y="293357"/>
                  </a:lnTo>
                  <a:lnTo>
                    <a:pt x="90271" y="293357"/>
                  </a:lnTo>
                  <a:lnTo>
                    <a:pt x="67703" y="293357"/>
                  </a:lnTo>
                  <a:lnTo>
                    <a:pt x="67703" y="315925"/>
                  </a:lnTo>
                  <a:lnTo>
                    <a:pt x="90271" y="315925"/>
                  </a:lnTo>
                  <a:lnTo>
                    <a:pt x="90271" y="383616"/>
                  </a:lnTo>
                  <a:lnTo>
                    <a:pt x="112826" y="383616"/>
                  </a:lnTo>
                  <a:lnTo>
                    <a:pt x="112826" y="406196"/>
                  </a:lnTo>
                  <a:lnTo>
                    <a:pt x="135394" y="406196"/>
                  </a:lnTo>
                  <a:lnTo>
                    <a:pt x="135394" y="338493"/>
                  </a:lnTo>
                  <a:lnTo>
                    <a:pt x="112839" y="338493"/>
                  </a:lnTo>
                  <a:lnTo>
                    <a:pt x="112839" y="315925"/>
                  </a:lnTo>
                  <a:lnTo>
                    <a:pt x="135394" y="315925"/>
                  </a:lnTo>
                  <a:lnTo>
                    <a:pt x="135394" y="270789"/>
                  </a:lnTo>
                  <a:lnTo>
                    <a:pt x="112839" y="270789"/>
                  </a:lnTo>
                  <a:lnTo>
                    <a:pt x="112839" y="225666"/>
                  </a:lnTo>
                  <a:lnTo>
                    <a:pt x="135394" y="225666"/>
                  </a:lnTo>
                  <a:lnTo>
                    <a:pt x="135394" y="180530"/>
                  </a:lnTo>
                  <a:close/>
                </a:path>
                <a:path w="135890" h="925829">
                  <a:moveTo>
                    <a:pt x="135394" y="0"/>
                  </a:moveTo>
                  <a:lnTo>
                    <a:pt x="135394" y="0"/>
                  </a:lnTo>
                  <a:lnTo>
                    <a:pt x="0" y="0"/>
                  </a:lnTo>
                  <a:lnTo>
                    <a:pt x="0" y="157962"/>
                  </a:lnTo>
                  <a:lnTo>
                    <a:pt x="135394" y="157962"/>
                  </a:lnTo>
                  <a:lnTo>
                    <a:pt x="135394" y="135394"/>
                  </a:lnTo>
                  <a:lnTo>
                    <a:pt x="22567" y="135394"/>
                  </a:lnTo>
                  <a:lnTo>
                    <a:pt x="22567" y="22567"/>
                  </a:lnTo>
                  <a:lnTo>
                    <a:pt x="135394" y="22567"/>
                  </a:lnTo>
                  <a:lnTo>
                    <a:pt x="1353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9747" y="2993364"/>
              <a:ext cx="45720" cy="925830"/>
            </a:xfrm>
            <a:custGeom>
              <a:avLst/>
              <a:gdLst/>
              <a:ahLst/>
              <a:cxnLst/>
              <a:rect l="l" t="t" r="r" b="b"/>
              <a:pathLst>
                <a:path w="45720" h="925829">
                  <a:moveTo>
                    <a:pt x="22567" y="902652"/>
                  </a:moveTo>
                  <a:lnTo>
                    <a:pt x="0" y="902652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22567" y="902652"/>
                  </a:lnTo>
                  <a:close/>
                </a:path>
                <a:path w="45720" h="925829">
                  <a:moveTo>
                    <a:pt x="45135" y="0"/>
                  </a:moveTo>
                  <a:lnTo>
                    <a:pt x="22567" y="0"/>
                  </a:lnTo>
                  <a:lnTo>
                    <a:pt x="22567" y="157962"/>
                  </a:lnTo>
                  <a:lnTo>
                    <a:pt x="45135" y="157962"/>
                  </a:lnTo>
                  <a:lnTo>
                    <a:pt x="45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599" y="3173895"/>
              <a:ext cx="0" cy="564515"/>
            </a:xfrm>
            <a:custGeom>
              <a:avLst/>
              <a:gdLst/>
              <a:ahLst/>
              <a:cxnLst/>
              <a:rect l="l" t="t" r="r" b="b"/>
              <a:pathLst>
                <a:path h="564514">
                  <a:moveTo>
                    <a:pt x="0" y="0"/>
                  </a:moveTo>
                  <a:lnTo>
                    <a:pt x="0" y="564159"/>
                  </a:lnTo>
                </a:path>
              </a:pathLst>
            </a:custGeom>
            <a:ln w="2256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2315" y="2993364"/>
              <a:ext cx="135890" cy="925830"/>
            </a:xfrm>
            <a:custGeom>
              <a:avLst/>
              <a:gdLst/>
              <a:ahLst/>
              <a:cxnLst/>
              <a:rect l="l" t="t" r="r" b="b"/>
              <a:pathLst>
                <a:path w="135890" h="925829">
                  <a:moveTo>
                    <a:pt x="22567" y="767257"/>
                  </a:moveTo>
                  <a:lnTo>
                    <a:pt x="0" y="767257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22567" y="767257"/>
                  </a:lnTo>
                  <a:close/>
                </a:path>
                <a:path w="135890" h="925829">
                  <a:moveTo>
                    <a:pt x="45135" y="248234"/>
                  </a:moveTo>
                  <a:lnTo>
                    <a:pt x="22567" y="248234"/>
                  </a:lnTo>
                  <a:lnTo>
                    <a:pt x="22567" y="270802"/>
                  </a:lnTo>
                  <a:lnTo>
                    <a:pt x="45135" y="270802"/>
                  </a:lnTo>
                  <a:lnTo>
                    <a:pt x="45135" y="248234"/>
                  </a:lnTo>
                  <a:close/>
                </a:path>
                <a:path w="135890" h="925829">
                  <a:moveTo>
                    <a:pt x="45135" y="203098"/>
                  </a:moveTo>
                  <a:lnTo>
                    <a:pt x="22567" y="203098"/>
                  </a:lnTo>
                  <a:lnTo>
                    <a:pt x="22567" y="225666"/>
                  </a:lnTo>
                  <a:lnTo>
                    <a:pt x="45135" y="225666"/>
                  </a:lnTo>
                  <a:lnTo>
                    <a:pt x="45135" y="203098"/>
                  </a:lnTo>
                  <a:close/>
                </a:path>
                <a:path w="135890" h="925829">
                  <a:moveTo>
                    <a:pt x="112839" y="112826"/>
                  </a:moveTo>
                  <a:lnTo>
                    <a:pt x="90271" y="112826"/>
                  </a:lnTo>
                  <a:lnTo>
                    <a:pt x="90271" y="135394"/>
                  </a:lnTo>
                  <a:lnTo>
                    <a:pt x="90271" y="157962"/>
                  </a:lnTo>
                  <a:lnTo>
                    <a:pt x="67703" y="157962"/>
                  </a:lnTo>
                  <a:lnTo>
                    <a:pt x="67703" y="135394"/>
                  </a:lnTo>
                  <a:lnTo>
                    <a:pt x="90271" y="135394"/>
                  </a:lnTo>
                  <a:lnTo>
                    <a:pt x="90271" y="112826"/>
                  </a:lnTo>
                  <a:lnTo>
                    <a:pt x="67703" y="112826"/>
                  </a:lnTo>
                  <a:lnTo>
                    <a:pt x="67703" y="45135"/>
                  </a:lnTo>
                  <a:lnTo>
                    <a:pt x="45135" y="45135"/>
                  </a:lnTo>
                  <a:lnTo>
                    <a:pt x="45135" y="180530"/>
                  </a:lnTo>
                  <a:lnTo>
                    <a:pt x="67703" y="180530"/>
                  </a:lnTo>
                  <a:lnTo>
                    <a:pt x="67703" y="203098"/>
                  </a:lnTo>
                  <a:lnTo>
                    <a:pt x="90271" y="203098"/>
                  </a:lnTo>
                  <a:lnTo>
                    <a:pt x="112839" y="203085"/>
                  </a:lnTo>
                  <a:lnTo>
                    <a:pt x="112839" y="112826"/>
                  </a:lnTo>
                  <a:close/>
                </a:path>
                <a:path w="135890" h="925829">
                  <a:moveTo>
                    <a:pt x="135407" y="902652"/>
                  </a:moveTo>
                  <a:lnTo>
                    <a:pt x="112839" y="902652"/>
                  </a:lnTo>
                  <a:lnTo>
                    <a:pt x="90271" y="902652"/>
                  </a:lnTo>
                  <a:lnTo>
                    <a:pt x="90271" y="880084"/>
                  </a:lnTo>
                  <a:lnTo>
                    <a:pt x="67703" y="880084"/>
                  </a:lnTo>
                  <a:lnTo>
                    <a:pt x="67703" y="902652"/>
                  </a:lnTo>
                  <a:lnTo>
                    <a:pt x="45135" y="902652"/>
                  </a:lnTo>
                  <a:lnTo>
                    <a:pt x="45135" y="925220"/>
                  </a:lnTo>
                  <a:lnTo>
                    <a:pt x="67703" y="925220"/>
                  </a:lnTo>
                  <a:lnTo>
                    <a:pt x="90271" y="925220"/>
                  </a:lnTo>
                  <a:lnTo>
                    <a:pt x="112839" y="925220"/>
                  </a:lnTo>
                  <a:lnTo>
                    <a:pt x="135407" y="925220"/>
                  </a:lnTo>
                  <a:lnTo>
                    <a:pt x="135407" y="902652"/>
                  </a:lnTo>
                  <a:close/>
                </a:path>
                <a:path w="135890" h="925829">
                  <a:moveTo>
                    <a:pt x="135407" y="789825"/>
                  </a:moveTo>
                  <a:lnTo>
                    <a:pt x="112839" y="789825"/>
                  </a:lnTo>
                  <a:lnTo>
                    <a:pt x="112839" y="812380"/>
                  </a:lnTo>
                  <a:lnTo>
                    <a:pt x="90271" y="812380"/>
                  </a:lnTo>
                  <a:lnTo>
                    <a:pt x="90271" y="789825"/>
                  </a:lnTo>
                  <a:lnTo>
                    <a:pt x="67703" y="789825"/>
                  </a:lnTo>
                  <a:lnTo>
                    <a:pt x="45135" y="789825"/>
                  </a:lnTo>
                  <a:lnTo>
                    <a:pt x="45135" y="880084"/>
                  </a:lnTo>
                  <a:lnTo>
                    <a:pt x="67703" y="880084"/>
                  </a:lnTo>
                  <a:lnTo>
                    <a:pt x="67703" y="857542"/>
                  </a:lnTo>
                  <a:lnTo>
                    <a:pt x="90271" y="857542"/>
                  </a:lnTo>
                  <a:lnTo>
                    <a:pt x="90271" y="880084"/>
                  </a:lnTo>
                  <a:lnTo>
                    <a:pt x="112839" y="880084"/>
                  </a:lnTo>
                  <a:lnTo>
                    <a:pt x="135407" y="880084"/>
                  </a:lnTo>
                  <a:lnTo>
                    <a:pt x="135407" y="857516"/>
                  </a:lnTo>
                  <a:lnTo>
                    <a:pt x="112839" y="857516"/>
                  </a:lnTo>
                  <a:lnTo>
                    <a:pt x="90271" y="857516"/>
                  </a:lnTo>
                  <a:lnTo>
                    <a:pt x="90271" y="834948"/>
                  </a:lnTo>
                  <a:lnTo>
                    <a:pt x="112839" y="834948"/>
                  </a:lnTo>
                  <a:lnTo>
                    <a:pt x="112839" y="812406"/>
                  </a:lnTo>
                  <a:lnTo>
                    <a:pt x="135407" y="812406"/>
                  </a:lnTo>
                  <a:lnTo>
                    <a:pt x="135407" y="789825"/>
                  </a:lnTo>
                  <a:close/>
                </a:path>
                <a:path w="135890" h="925829">
                  <a:moveTo>
                    <a:pt x="135407" y="609295"/>
                  </a:moveTo>
                  <a:lnTo>
                    <a:pt x="112839" y="609295"/>
                  </a:lnTo>
                  <a:lnTo>
                    <a:pt x="112839" y="654418"/>
                  </a:lnTo>
                  <a:lnTo>
                    <a:pt x="90271" y="654418"/>
                  </a:lnTo>
                  <a:lnTo>
                    <a:pt x="67703" y="654418"/>
                  </a:lnTo>
                  <a:lnTo>
                    <a:pt x="45135" y="654418"/>
                  </a:lnTo>
                  <a:lnTo>
                    <a:pt x="22567" y="654418"/>
                  </a:lnTo>
                  <a:lnTo>
                    <a:pt x="22567" y="676986"/>
                  </a:lnTo>
                  <a:lnTo>
                    <a:pt x="45135" y="676986"/>
                  </a:lnTo>
                  <a:lnTo>
                    <a:pt x="45135" y="699554"/>
                  </a:lnTo>
                  <a:lnTo>
                    <a:pt x="22567" y="699554"/>
                  </a:lnTo>
                  <a:lnTo>
                    <a:pt x="22567" y="744702"/>
                  </a:lnTo>
                  <a:lnTo>
                    <a:pt x="45135" y="744702"/>
                  </a:lnTo>
                  <a:lnTo>
                    <a:pt x="45135" y="767257"/>
                  </a:lnTo>
                  <a:lnTo>
                    <a:pt x="67703" y="767257"/>
                  </a:lnTo>
                  <a:lnTo>
                    <a:pt x="67703" y="699554"/>
                  </a:lnTo>
                  <a:lnTo>
                    <a:pt x="90271" y="699554"/>
                  </a:lnTo>
                  <a:lnTo>
                    <a:pt x="90271" y="676986"/>
                  </a:lnTo>
                  <a:lnTo>
                    <a:pt x="112839" y="676986"/>
                  </a:lnTo>
                  <a:lnTo>
                    <a:pt x="112839" y="699554"/>
                  </a:lnTo>
                  <a:lnTo>
                    <a:pt x="90271" y="699554"/>
                  </a:lnTo>
                  <a:lnTo>
                    <a:pt x="90271" y="767270"/>
                  </a:lnTo>
                  <a:lnTo>
                    <a:pt x="112839" y="767270"/>
                  </a:lnTo>
                  <a:lnTo>
                    <a:pt x="135407" y="767257"/>
                  </a:lnTo>
                  <a:lnTo>
                    <a:pt x="135407" y="744689"/>
                  </a:lnTo>
                  <a:lnTo>
                    <a:pt x="112839" y="744689"/>
                  </a:lnTo>
                  <a:lnTo>
                    <a:pt x="112839" y="722122"/>
                  </a:lnTo>
                  <a:lnTo>
                    <a:pt x="135407" y="722122"/>
                  </a:lnTo>
                  <a:lnTo>
                    <a:pt x="135407" y="609295"/>
                  </a:lnTo>
                  <a:close/>
                </a:path>
                <a:path w="135890" h="925829">
                  <a:moveTo>
                    <a:pt x="135407" y="406196"/>
                  </a:moveTo>
                  <a:lnTo>
                    <a:pt x="112839" y="406196"/>
                  </a:lnTo>
                  <a:lnTo>
                    <a:pt x="112839" y="428764"/>
                  </a:lnTo>
                  <a:lnTo>
                    <a:pt x="90271" y="428764"/>
                  </a:lnTo>
                  <a:lnTo>
                    <a:pt x="90271" y="451319"/>
                  </a:lnTo>
                  <a:lnTo>
                    <a:pt x="67703" y="451319"/>
                  </a:lnTo>
                  <a:lnTo>
                    <a:pt x="67703" y="428764"/>
                  </a:lnTo>
                  <a:lnTo>
                    <a:pt x="90271" y="428764"/>
                  </a:lnTo>
                  <a:lnTo>
                    <a:pt x="90271" y="406196"/>
                  </a:lnTo>
                  <a:lnTo>
                    <a:pt x="112839" y="406196"/>
                  </a:lnTo>
                  <a:lnTo>
                    <a:pt x="112839" y="383628"/>
                  </a:lnTo>
                  <a:lnTo>
                    <a:pt x="90271" y="383628"/>
                  </a:lnTo>
                  <a:lnTo>
                    <a:pt x="90271" y="361061"/>
                  </a:lnTo>
                  <a:lnTo>
                    <a:pt x="67703" y="361061"/>
                  </a:lnTo>
                  <a:lnTo>
                    <a:pt x="67703" y="338493"/>
                  </a:lnTo>
                  <a:lnTo>
                    <a:pt x="45135" y="338493"/>
                  </a:lnTo>
                  <a:lnTo>
                    <a:pt x="45135" y="383628"/>
                  </a:lnTo>
                  <a:lnTo>
                    <a:pt x="67703" y="383628"/>
                  </a:lnTo>
                  <a:lnTo>
                    <a:pt x="67703" y="406196"/>
                  </a:lnTo>
                  <a:lnTo>
                    <a:pt x="45135" y="406196"/>
                  </a:lnTo>
                  <a:lnTo>
                    <a:pt x="22567" y="406196"/>
                  </a:lnTo>
                  <a:lnTo>
                    <a:pt x="22567" y="428764"/>
                  </a:lnTo>
                  <a:lnTo>
                    <a:pt x="45135" y="428764"/>
                  </a:lnTo>
                  <a:lnTo>
                    <a:pt x="45135" y="451319"/>
                  </a:lnTo>
                  <a:lnTo>
                    <a:pt x="22567" y="451319"/>
                  </a:lnTo>
                  <a:lnTo>
                    <a:pt x="22567" y="519023"/>
                  </a:lnTo>
                  <a:lnTo>
                    <a:pt x="45135" y="519023"/>
                  </a:lnTo>
                  <a:lnTo>
                    <a:pt x="45135" y="496468"/>
                  </a:lnTo>
                  <a:lnTo>
                    <a:pt x="67703" y="496468"/>
                  </a:lnTo>
                  <a:lnTo>
                    <a:pt x="67703" y="519023"/>
                  </a:lnTo>
                  <a:lnTo>
                    <a:pt x="90271" y="519023"/>
                  </a:lnTo>
                  <a:lnTo>
                    <a:pt x="90271" y="541591"/>
                  </a:lnTo>
                  <a:lnTo>
                    <a:pt x="67703" y="541591"/>
                  </a:lnTo>
                  <a:lnTo>
                    <a:pt x="45135" y="541591"/>
                  </a:lnTo>
                  <a:lnTo>
                    <a:pt x="22567" y="541591"/>
                  </a:lnTo>
                  <a:lnTo>
                    <a:pt x="22567" y="564159"/>
                  </a:lnTo>
                  <a:lnTo>
                    <a:pt x="45135" y="564159"/>
                  </a:lnTo>
                  <a:lnTo>
                    <a:pt x="45135" y="586727"/>
                  </a:lnTo>
                  <a:lnTo>
                    <a:pt x="67703" y="586727"/>
                  </a:lnTo>
                  <a:lnTo>
                    <a:pt x="67703" y="609295"/>
                  </a:lnTo>
                  <a:lnTo>
                    <a:pt x="45135" y="609295"/>
                  </a:lnTo>
                  <a:lnTo>
                    <a:pt x="22567" y="609295"/>
                  </a:lnTo>
                  <a:lnTo>
                    <a:pt x="22567" y="631875"/>
                  </a:lnTo>
                  <a:lnTo>
                    <a:pt x="45135" y="631875"/>
                  </a:lnTo>
                  <a:lnTo>
                    <a:pt x="67703" y="631875"/>
                  </a:lnTo>
                  <a:lnTo>
                    <a:pt x="90271" y="631875"/>
                  </a:lnTo>
                  <a:lnTo>
                    <a:pt x="90271" y="586714"/>
                  </a:lnTo>
                  <a:lnTo>
                    <a:pt x="112839" y="586714"/>
                  </a:lnTo>
                  <a:lnTo>
                    <a:pt x="112839" y="519023"/>
                  </a:lnTo>
                  <a:lnTo>
                    <a:pt x="135407" y="519023"/>
                  </a:lnTo>
                  <a:lnTo>
                    <a:pt x="135407" y="496455"/>
                  </a:lnTo>
                  <a:lnTo>
                    <a:pt x="112839" y="496455"/>
                  </a:lnTo>
                  <a:lnTo>
                    <a:pt x="90271" y="496455"/>
                  </a:lnTo>
                  <a:lnTo>
                    <a:pt x="90271" y="473900"/>
                  </a:lnTo>
                  <a:lnTo>
                    <a:pt x="112839" y="473900"/>
                  </a:lnTo>
                  <a:lnTo>
                    <a:pt x="135407" y="473900"/>
                  </a:lnTo>
                  <a:lnTo>
                    <a:pt x="135407" y="406196"/>
                  </a:lnTo>
                  <a:close/>
                </a:path>
                <a:path w="135890" h="925829">
                  <a:moveTo>
                    <a:pt x="135407" y="248234"/>
                  </a:moveTo>
                  <a:lnTo>
                    <a:pt x="112839" y="248234"/>
                  </a:lnTo>
                  <a:lnTo>
                    <a:pt x="112839" y="225666"/>
                  </a:lnTo>
                  <a:lnTo>
                    <a:pt x="90271" y="225666"/>
                  </a:lnTo>
                  <a:lnTo>
                    <a:pt x="67703" y="225666"/>
                  </a:lnTo>
                  <a:lnTo>
                    <a:pt x="45135" y="225666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90271" y="248234"/>
                  </a:lnTo>
                  <a:lnTo>
                    <a:pt x="90271" y="270802"/>
                  </a:lnTo>
                  <a:lnTo>
                    <a:pt x="112839" y="270802"/>
                  </a:lnTo>
                  <a:lnTo>
                    <a:pt x="112839" y="293357"/>
                  </a:lnTo>
                  <a:lnTo>
                    <a:pt x="90271" y="293357"/>
                  </a:lnTo>
                  <a:lnTo>
                    <a:pt x="67703" y="293357"/>
                  </a:lnTo>
                  <a:lnTo>
                    <a:pt x="45135" y="293357"/>
                  </a:lnTo>
                  <a:lnTo>
                    <a:pt x="45135" y="315925"/>
                  </a:lnTo>
                  <a:lnTo>
                    <a:pt x="67703" y="315925"/>
                  </a:lnTo>
                  <a:lnTo>
                    <a:pt x="90271" y="315925"/>
                  </a:lnTo>
                  <a:lnTo>
                    <a:pt x="90271" y="338493"/>
                  </a:lnTo>
                  <a:lnTo>
                    <a:pt x="112839" y="338493"/>
                  </a:lnTo>
                  <a:lnTo>
                    <a:pt x="112839" y="293370"/>
                  </a:lnTo>
                  <a:lnTo>
                    <a:pt x="135407" y="293370"/>
                  </a:lnTo>
                  <a:lnTo>
                    <a:pt x="135407" y="248234"/>
                  </a:lnTo>
                  <a:close/>
                </a:path>
                <a:path w="135890" h="925829">
                  <a:moveTo>
                    <a:pt x="135407" y="203098"/>
                  </a:moveTo>
                  <a:lnTo>
                    <a:pt x="112839" y="203098"/>
                  </a:lnTo>
                  <a:lnTo>
                    <a:pt x="112839" y="225666"/>
                  </a:lnTo>
                  <a:lnTo>
                    <a:pt x="135407" y="225666"/>
                  </a:lnTo>
                  <a:lnTo>
                    <a:pt x="135407" y="203098"/>
                  </a:lnTo>
                  <a:close/>
                </a:path>
                <a:path w="135890" h="925829">
                  <a:moveTo>
                    <a:pt x="135407" y="45135"/>
                  </a:moveTo>
                  <a:lnTo>
                    <a:pt x="112839" y="45135"/>
                  </a:lnTo>
                  <a:lnTo>
                    <a:pt x="112839" y="22567"/>
                  </a:lnTo>
                  <a:lnTo>
                    <a:pt x="90271" y="22567"/>
                  </a:lnTo>
                  <a:lnTo>
                    <a:pt x="90271" y="12"/>
                  </a:lnTo>
                  <a:lnTo>
                    <a:pt x="67703" y="12"/>
                  </a:lnTo>
                  <a:lnTo>
                    <a:pt x="67703" y="45123"/>
                  </a:lnTo>
                  <a:lnTo>
                    <a:pt x="90271" y="45123"/>
                  </a:lnTo>
                  <a:lnTo>
                    <a:pt x="90271" y="90271"/>
                  </a:lnTo>
                  <a:lnTo>
                    <a:pt x="112839" y="90271"/>
                  </a:lnTo>
                  <a:lnTo>
                    <a:pt x="112839" y="67703"/>
                  </a:lnTo>
                  <a:lnTo>
                    <a:pt x="135407" y="67703"/>
                  </a:lnTo>
                  <a:lnTo>
                    <a:pt x="135407" y="45135"/>
                  </a:lnTo>
                  <a:close/>
                </a:path>
                <a:path w="135890" h="925829">
                  <a:moveTo>
                    <a:pt x="135407" y="0"/>
                  </a:moveTo>
                  <a:lnTo>
                    <a:pt x="112839" y="0"/>
                  </a:lnTo>
                  <a:lnTo>
                    <a:pt x="112839" y="22567"/>
                  </a:lnTo>
                  <a:lnTo>
                    <a:pt x="135407" y="22567"/>
                  </a:lnTo>
                  <a:lnTo>
                    <a:pt x="13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9000" y="3061068"/>
              <a:ext cx="0" cy="857885"/>
            </a:xfrm>
            <a:custGeom>
              <a:avLst/>
              <a:gdLst/>
              <a:ahLst/>
              <a:cxnLst/>
              <a:rect l="l" t="t" r="r" b="b"/>
              <a:pathLst>
                <a:path h="857885">
                  <a:moveTo>
                    <a:pt x="0" y="0"/>
                  </a:moveTo>
                  <a:lnTo>
                    <a:pt x="0" y="857516"/>
                  </a:lnTo>
                </a:path>
              </a:pathLst>
            </a:custGeom>
            <a:ln w="2258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277" y="2993364"/>
              <a:ext cx="67945" cy="925830"/>
            </a:xfrm>
            <a:custGeom>
              <a:avLst/>
              <a:gdLst/>
              <a:ahLst/>
              <a:cxnLst/>
              <a:rect l="l" t="t" r="r" b="b"/>
              <a:pathLst>
                <a:path w="67944" h="925829">
                  <a:moveTo>
                    <a:pt x="22567" y="586727"/>
                  </a:moveTo>
                  <a:lnTo>
                    <a:pt x="0" y="586727"/>
                  </a:lnTo>
                  <a:lnTo>
                    <a:pt x="0" y="609295"/>
                  </a:lnTo>
                  <a:lnTo>
                    <a:pt x="22567" y="609295"/>
                  </a:lnTo>
                  <a:lnTo>
                    <a:pt x="22567" y="586727"/>
                  </a:lnTo>
                  <a:close/>
                </a:path>
                <a:path w="67944" h="925829">
                  <a:moveTo>
                    <a:pt x="45135" y="857516"/>
                  </a:moveTo>
                  <a:lnTo>
                    <a:pt x="22567" y="857516"/>
                  </a:lnTo>
                  <a:lnTo>
                    <a:pt x="22567" y="880084"/>
                  </a:lnTo>
                  <a:lnTo>
                    <a:pt x="12" y="880084"/>
                  </a:lnTo>
                  <a:lnTo>
                    <a:pt x="12" y="925220"/>
                  </a:lnTo>
                  <a:lnTo>
                    <a:pt x="22567" y="925220"/>
                  </a:lnTo>
                  <a:lnTo>
                    <a:pt x="45135" y="925220"/>
                  </a:lnTo>
                  <a:lnTo>
                    <a:pt x="45135" y="857516"/>
                  </a:lnTo>
                  <a:close/>
                </a:path>
                <a:path w="67944" h="925829">
                  <a:moveTo>
                    <a:pt x="45135" y="812380"/>
                  </a:moveTo>
                  <a:lnTo>
                    <a:pt x="22567" y="812380"/>
                  </a:lnTo>
                  <a:lnTo>
                    <a:pt x="0" y="812380"/>
                  </a:lnTo>
                  <a:lnTo>
                    <a:pt x="0" y="857516"/>
                  </a:lnTo>
                  <a:lnTo>
                    <a:pt x="22567" y="857516"/>
                  </a:lnTo>
                  <a:lnTo>
                    <a:pt x="22567" y="834948"/>
                  </a:lnTo>
                  <a:lnTo>
                    <a:pt x="45135" y="834948"/>
                  </a:lnTo>
                  <a:lnTo>
                    <a:pt x="45135" y="812380"/>
                  </a:lnTo>
                  <a:close/>
                </a:path>
                <a:path w="67944" h="925829">
                  <a:moveTo>
                    <a:pt x="45135" y="744689"/>
                  </a:moveTo>
                  <a:lnTo>
                    <a:pt x="22567" y="744689"/>
                  </a:lnTo>
                  <a:lnTo>
                    <a:pt x="0" y="744689"/>
                  </a:lnTo>
                  <a:lnTo>
                    <a:pt x="0" y="767257"/>
                  </a:lnTo>
                  <a:lnTo>
                    <a:pt x="22567" y="767257"/>
                  </a:lnTo>
                  <a:lnTo>
                    <a:pt x="22567" y="789825"/>
                  </a:lnTo>
                  <a:lnTo>
                    <a:pt x="45135" y="789825"/>
                  </a:lnTo>
                  <a:lnTo>
                    <a:pt x="45135" y="744689"/>
                  </a:lnTo>
                  <a:close/>
                </a:path>
                <a:path w="67944" h="925829">
                  <a:moveTo>
                    <a:pt x="45135" y="699554"/>
                  </a:moveTo>
                  <a:lnTo>
                    <a:pt x="22567" y="699554"/>
                  </a:lnTo>
                  <a:lnTo>
                    <a:pt x="22567" y="676986"/>
                  </a:lnTo>
                  <a:lnTo>
                    <a:pt x="0" y="676986"/>
                  </a:lnTo>
                  <a:lnTo>
                    <a:pt x="0" y="722122"/>
                  </a:lnTo>
                  <a:lnTo>
                    <a:pt x="22567" y="722122"/>
                  </a:lnTo>
                  <a:lnTo>
                    <a:pt x="45135" y="722122"/>
                  </a:lnTo>
                  <a:lnTo>
                    <a:pt x="45135" y="699554"/>
                  </a:lnTo>
                  <a:close/>
                </a:path>
                <a:path w="67944" h="925829">
                  <a:moveTo>
                    <a:pt x="45135" y="541591"/>
                  </a:moveTo>
                  <a:lnTo>
                    <a:pt x="22567" y="541591"/>
                  </a:lnTo>
                  <a:lnTo>
                    <a:pt x="0" y="541591"/>
                  </a:lnTo>
                  <a:lnTo>
                    <a:pt x="0" y="564159"/>
                  </a:lnTo>
                  <a:lnTo>
                    <a:pt x="22567" y="564159"/>
                  </a:lnTo>
                  <a:lnTo>
                    <a:pt x="45135" y="564159"/>
                  </a:lnTo>
                  <a:lnTo>
                    <a:pt x="45135" y="541591"/>
                  </a:lnTo>
                  <a:close/>
                </a:path>
                <a:path w="67944" h="925829">
                  <a:moveTo>
                    <a:pt x="45135" y="428764"/>
                  </a:moveTo>
                  <a:lnTo>
                    <a:pt x="22567" y="428764"/>
                  </a:lnTo>
                  <a:lnTo>
                    <a:pt x="0" y="428764"/>
                  </a:lnTo>
                  <a:lnTo>
                    <a:pt x="0" y="519023"/>
                  </a:lnTo>
                  <a:lnTo>
                    <a:pt x="22567" y="519023"/>
                  </a:lnTo>
                  <a:lnTo>
                    <a:pt x="22567" y="496468"/>
                  </a:lnTo>
                  <a:lnTo>
                    <a:pt x="45135" y="496468"/>
                  </a:lnTo>
                  <a:lnTo>
                    <a:pt x="45135" y="428764"/>
                  </a:lnTo>
                  <a:close/>
                </a:path>
                <a:path w="67944" h="925829">
                  <a:moveTo>
                    <a:pt x="45135" y="383628"/>
                  </a:moveTo>
                  <a:lnTo>
                    <a:pt x="22567" y="383628"/>
                  </a:lnTo>
                  <a:lnTo>
                    <a:pt x="0" y="383628"/>
                  </a:lnTo>
                  <a:lnTo>
                    <a:pt x="0" y="406196"/>
                  </a:lnTo>
                  <a:lnTo>
                    <a:pt x="22567" y="406196"/>
                  </a:lnTo>
                  <a:lnTo>
                    <a:pt x="45135" y="406196"/>
                  </a:lnTo>
                  <a:lnTo>
                    <a:pt x="45135" y="383628"/>
                  </a:lnTo>
                  <a:close/>
                </a:path>
                <a:path w="67944" h="925829">
                  <a:moveTo>
                    <a:pt x="45135" y="338493"/>
                  </a:moveTo>
                  <a:lnTo>
                    <a:pt x="22567" y="338493"/>
                  </a:lnTo>
                  <a:lnTo>
                    <a:pt x="22567" y="315925"/>
                  </a:lnTo>
                  <a:lnTo>
                    <a:pt x="0" y="315925"/>
                  </a:lnTo>
                  <a:lnTo>
                    <a:pt x="0" y="361061"/>
                  </a:lnTo>
                  <a:lnTo>
                    <a:pt x="22567" y="361061"/>
                  </a:lnTo>
                  <a:lnTo>
                    <a:pt x="45135" y="361061"/>
                  </a:lnTo>
                  <a:lnTo>
                    <a:pt x="45135" y="338493"/>
                  </a:lnTo>
                  <a:close/>
                </a:path>
                <a:path w="67944" h="925829">
                  <a:moveTo>
                    <a:pt x="45135" y="225666"/>
                  </a:moveTo>
                  <a:lnTo>
                    <a:pt x="22567" y="225666"/>
                  </a:lnTo>
                  <a:lnTo>
                    <a:pt x="22567" y="270789"/>
                  </a:lnTo>
                  <a:lnTo>
                    <a:pt x="0" y="270789"/>
                  </a:lnTo>
                  <a:lnTo>
                    <a:pt x="0" y="293357"/>
                  </a:lnTo>
                  <a:lnTo>
                    <a:pt x="22567" y="293357"/>
                  </a:lnTo>
                  <a:lnTo>
                    <a:pt x="22567" y="270802"/>
                  </a:lnTo>
                  <a:lnTo>
                    <a:pt x="45135" y="270802"/>
                  </a:lnTo>
                  <a:lnTo>
                    <a:pt x="45135" y="225666"/>
                  </a:lnTo>
                  <a:close/>
                </a:path>
                <a:path w="67944" h="925829">
                  <a:moveTo>
                    <a:pt x="67703" y="293357"/>
                  </a:moveTo>
                  <a:lnTo>
                    <a:pt x="45135" y="293357"/>
                  </a:lnTo>
                  <a:lnTo>
                    <a:pt x="22567" y="293357"/>
                  </a:lnTo>
                  <a:lnTo>
                    <a:pt x="22567" y="315925"/>
                  </a:lnTo>
                  <a:lnTo>
                    <a:pt x="45135" y="315925"/>
                  </a:lnTo>
                  <a:lnTo>
                    <a:pt x="67703" y="315925"/>
                  </a:lnTo>
                  <a:lnTo>
                    <a:pt x="67703" y="293357"/>
                  </a:lnTo>
                  <a:close/>
                </a:path>
                <a:path w="67944" h="925829">
                  <a:moveTo>
                    <a:pt x="67703" y="203098"/>
                  </a:moveTo>
                  <a:lnTo>
                    <a:pt x="45135" y="203098"/>
                  </a:lnTo>
                  <a:lnTo>
                    <a:pt x="45135" y="225666"/>
                  </a:lnTo>
                  <a:lnTo>
                    <a:pt x="67703" y="225666"/>
                  </a:lnTo>
                  <a:lnTo>
                    <a:pt x="67703" y="203098"/>
                  </a:lnTo>
                  <a:close/>
                </a:path>
                <a:path w="67944" h="925829">
                  <a:moveTo>
                    <a:pt x="67703" y="157962"/>
                  </a:moveTo>
                  <a:lnTo>
                    <a:pt x="45135" y="157962"/>
                  </a:lnTo>
                  <a:lnTo>
                    <a:pt x="45135" y="135394"/>
                  </a:lnTo>
                  <a:lnTo>
                    <a:pt x="22567" y="135394"/>
                  </a:lnTo>
                  <a:lnTo>
                    <a:pt x="22567" y="157962"/>
                  </a:lnTo>
                  <a:lnTo>
                    <a:pt x="0" y="157962"/>
                  </a:lnTo>
                  <a:lnTo>
                    <a:pt x="0" y="180530"/>
                  </a:lnTo>
                  <a:lnTo>
                    <a:pt x="22567" y="180530"/>
                  </a:lnTo>
                  <a:lnTo>
                    <a:pt x="22567" y="203098"/>
                  </a:lnTo>
                  <a:lnTo>
                    <a:pt x="45135" y="203098"/>
                  </a:lnTo>
                  <a:lnTo>
                    <a:pt x="45135" y="180530"/>
                  </a:lnTo>
                  <a:lnTo>
                    <a:pt x="67703" y="180530"/>
                  </a:lnTo>
                  <a:lnTo>
                    <a:pt x="67703" y="157962"/>
                  </a:lnTo>
                  <a:close/>
                </a:path>
                <a:path w="67944" h="925829">
                  <a:moveTo>
                    <a:pt x="67703" y="67703"/>
                  </a:moveTo>
                  <a:lnTo>
                    <a:pt x="45135" y="67703"/>
                  </a:lnTo>
                  <a:lnTo>
                    <a:pt x="45135" y="90271"/>
                  </a:lnTo>
                  <a:lnTo>
                    <a:pt x="22580" y="90271"/>
                  </a:lnTo>
                  <a:lnTo>
                    <a:pt x="22580" y="45135"/>
                  </a:lnTo>
                  <a:lnTo>
                    <a:pt x="45135" y="45135"/>
                  </a:lnTo>
                  <a:lnTo>
                    <a:pt x="45135" y="22567"/>
                  </a:lnTo>
                  <a:lnTo>
                    <a:pt x="22580" y="22567"/>
                  </a:lnTo>
                  <a:lnTo>
                    <a:pt x="22580" y="0"/>
                  </a:lnTo>
                  <a:lnTo>
                    <a:pt x="12" y="0"/>
                  </a:lnTo>
                  <a:lnTo>
                    <a:pt x="12" y="112826"/>
                  </a:lnTo>
                  <a:lnTo>
                    <a:pt x="22567" y="112826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67703" y="67703"/>
                  </a:lnTo>
                  <a:close/>
                </a:path>
                <a:path w="67944" h="925829">
                  <a:moveTo>
                    <a:pt x="67703" y="0"/>
                  </a:moveTo>
                  <a:lnTo>
                    <a:pt x="45135" y="0"/>
                  </a:lnTo>
                  <a:lnTo>
                    <a:pt x="45135" y="22567"/>
                  </a:lnTo>
                  <a:lnTo>
                    <a:pt x="67703" y="22567"/>
                  </a:lnTo>
                  <a:lnTo>
                    <a:pt x="67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697" y="3354425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234"/>
                  </a:lnTo>
                </a:path>
              </a:pathLst>
            </a:custGeom>
            <a:ln w="2256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413" y="2993364"/>
              <a:ext cx="180975" cy="925830"/>
            </a:xfrm>
            <a:custGeom>
              <a:avLst/>
              <a:gdLst/>
              <a:ahLst/>
              <a:cxnLst/>
              <a:rect l="l" t="t" r="r" b="b"/>
              <a:pathLst>
                <a:path w="180975" h="925829">
                  <a:moveTo>
                    <a:pt x="45135" y="451319"/>
                  </a:moveTo>
                  <a:lnTo>
                    <a:pt x="22567" y="451319"/>
                  </a:lnTo>
                  <a:lnTo>
                    <a:pt x="22567" y="473887"/>
                  </a:lnTo>
                  <a:lnTo>
                    <a:pt x="45135" y="473887"/>
                  </a:lnTo>
                  <a:lnTo>
                    <a:pt x="45135" y="451319"/>
                  </a:lnTo>
                  <a:close/>
                </a:path>
                <a:path w="180975" h="925829">
                  <a:moveTo>
                    <a:pt x="45135" y="383628"/>
                  </a:moveTo>
                  <a:lnTo>
                    <a:pt x="22567" y="383628"/>
                  </a:lnTo>
                  <a:lnTo>
                    <a:pt x="22567" y="428764"/>
                  </a:lnTo>
                  <a:lnTo>
                    <a:pt x="45135" y="428764"/>
                  </a:lnTo>
                  <a:lnTo>
                    <a:pt x="45135" y="383628"/>
                  </a:lnTo>
                  <a:close/>
                </a:path>
                <a:path w="180975" h="925829">
                  <a:moveTo>
                    <a:pt x="67703" y="631850"/>
                  </a:moveTo>
                  <a:lnTo>
                    <a:pt x="45135" y="631850"/>
                  </a:lnTo>
                  <a:lnTo>
                    <a:pt x="45135" y="586727"/>
                  </a:lnTo>
                  <a:lnTo>
                    <a:pt x="22567" y="586727"/>
                  </a:lnTo>
                  <a:lnTo>
                    <a:pt x="22567" y="676986"/>
                  </a:lnTo>
                  <a:lnTo>
                    <a:pt x="0" y="676986"/>
                  </a:lnTo>
                  <a:lnTo>
                    <a:pt x="0" y="699554"/>
                  </a:lnTo>
                  <a:lnTo>
                    <a:pt x="22567" y="699554"/>
                  </a:lnTo>
                  <a:lnTo>
                    <a:pt x="45135" y="699554"/>
                  </a:lnTo>
                  <a:lnTo>
                    <a:pt x="45135" y="654418"/>
                  </a:lnTo>
                  <a:lnTo>
                    <a:pt x="67703" y="654418"/>
                  </a:lnTo>
                  <a:lnTo>
                    <a:pt x="67703" y="631850"/>
                  </a:lnTo>
                  <a:close/>
                </a:path>
                <a:path w="180975" h="925829">
                  <a:moveTo>
                    <a:pt x="67703" y="541591"/>
                  </a:moveTo>
                  <a:lnTo>
                    <a:pt x="45135" y="541591"/>
                  </a:lnTo>
                  <a:lnTo>
                    <a:pt x="22567" y="541591"/>
                  </a:lnTo>
                  <a:lnTo>
                    <a:pt x="22567" y="564159"/>
                  </a:lnTo>
                  <a:lnTo>
                    <a:pt x="45135" y="564159"/>
                  </a:lnTo>
                  <a:lnTo>
                    <a:pt x="67703" y="564159"/>
                  </a:lnTo>
                  <a:lnTo>
                    <a:pt x="67703" y="541591"/>
                  </a:lnTo>
                  <a:close/>
                </a:path>
                <a:path w="180975" h="925829">
                  <a:moveTo>
                    <a:pt x="67703" y="361061"/>
                  </a:moveTo>
                  <a:lnTo>
                    <a:pt x="45135" y="361061"/>
                  </a:lnTo>
                  <a:lnTo>
                    <a:pt x="45135" y="383628"/>
                  </a:lnTo>
                  <a:lnTo>
                    <a:pt x="67703" y="383628"/>
                  </a:lnTo>
                  <a:lnTo>
                    <a:pt x="67703" y="361061"/>
                  </a:lnTo>
                  <a:close/>
                </a:path>
                <a:path w="180975" h="925829">
                  <a:moveTo>
                    <a:pt x="90271" y="654418"/>
                  </a:moveTo>
                  <a:lnTo>
                    <a:pt x="67703" y="654418"/>
                  </a:lnTo>
                  <a:lnTo>
                    <a:pt x="67703" y="676986"/>
                  </a:lnTo>
                  <a:lnTo>
                    <a:pt x="90271" y="676986"/>
                  </a:lnTo>
                  <a:lnTo>
                    <a:pt x="90271" y="654418"/>
                  </a:lnTo>
                  <a:close/>
                </a:path>
                <a:path w="180975" h="925829">
                  <a:moveTo>
                    <a:pt x="90271" y="315925"/>
                  </a:moveTo>
                  <a:lnTo>
                    <a:pt x="67703" y="315925"/>
                  </a:lnTo>
                  <a:lnTo>
                    <a:pt x="45135" y="315925"/>
                  </a:lnTo>
                  <a:lnTo>
                    <a:pt x="45135" y="338493"/>
                  </a:lnTo>
                  <a:lnTo>
                    <a:pt x="67703" y="338493"/>
                  </a:lnTo>
                  <a:lnTo>
                    <a:pt x="67703" y="361061"/>
                  </a:lnTo>
                  <a:lnTo>
                    <a:pt x="90271" y="361061"/>
                  </a:lnTo>
                  <a:lnTo>
                    <a:pt x="90271" y="315925"/>
                  </a:lnTo>
                  <a:close/>
                </a:path>
                <a:path w="180975" h="925829">
                  <a:moveTo>
                    <a:pt x="90271" y="45135"/>
                  </a:moveTo>
                  <a:lnTo>
                    <a:pt x="67703" y="45135"/>
                  </a:lnTo>
                  <a:lnTo>
                    <a:pt x="67703" y="0"/>
                  </a:lnTo>
                  <a:lnTo>
                    <a:pt x="45135" y="0"/>
                  </a:lnTo>
                  <a:lnTo>
                    <a:pt x="45135" y="67703"/>
                  </a:lnTo>
                  <a:lnTo>
                    <a:pt x="67703" y="67703"/>
                  </a:lnTo>
                  <a:lnTo>
                    <a:pt x="90271" y="67703"/>
                  </a:lnTo>
                  <a:lnTo>
                    <a:pt x="90271" y="45135"/>
                  </a:lnTo>
                  <a:close/>
                </a:path>
                <a:path w="180975" h="925829">
                  <a:moveTo>
                    <a:pt x="112826" y="0"/>
                  </a:moveTo>
                  <a:lnTo>
                    <a:pt x="90258" y="0"/>
                  </a:lnTo>
                  <a:lnTo>
                    <a:pt x="90258" y="22567"/>
                  </a:lnTo>
                  <a:lnTo>
                    <a:pt x="112826" y="22567"/>
                  </a:lnTo>
                  <a:lnTo>
                    <a:pt x="112826" y="0"/>
                  </a:lnTo>
                  <a:close/>
                </a:path>
                <a:path w="180975" h="925829">
                  <a:moveTo>
                    <a:pt x="112839" y="383628"/>
                  </a:moveTo>
                  <a:lnTo>
                    <a:pt x="90271" y="383628"/>
                  </a:lnTo>
                  <a:lnTo>
                    <a:pt x="67703" y="383628"/>
                  </a:lnTo>
                  <a:lnTo>
                    <a:pt x="67703" y="428764"/>
                  </a:lnTo>
                  <a:lnTo>
                    <a:pt x="90271" y="428764"/>
                  </a:lnTo>
                  <a:lnTo>
                    <a:pt x="90271" y="406196"/>
                  </a:lnTo>
                  <a:lnTo>
                    <a:pt x="112839" y="406196"/>
                  </a:lnTo>
                  <a:lnTo>
                    <a:pt x="112839" y="383628"/>
                  </a:lnTo>
                  <a:close/>
                </a:path>
                <a:path w="180975" h="925829">
                  <a:moveTo>
                    <a:pt x="135407" y="406196"/>
                  </a:moveTo>
                  <a:lnTo>
                    <a:pt x="112839" y="406196"/>
                  </a:lnTo>
                  <a:lnTo>
                    <a:pt x="112839" y="428764"/>
                  </a:lnTo>
                  <a:lnTo>
                    <a:pt x="135407" y="428764"/>
                  </a:lnTo>
                  <a:lnTo>
                    <a:pt x="135407" y="406196"/>
                  </a:lnTo>
                  <a:close/>
                </a:path>
                <a:path w="180975" h="925829">
                  <a:moveTo>
                    <a:pt x="157962" y="676986"/>
                  </a:moveTo>
                  <a:lnTo>
                    <a:pt x="135407" y="676986"/>
                  </a:lnTo>
                  <a:lnTo>
                    <a:pt x="135407" y="654418"/>
                  </a:lnTo>
                  <a:lnTo>
                    <a:pt x="112839" y="654418"/>
                  </a:lnTo>
                  <a:lnTo>
                    <a:pt x="112839" y="676986"/>
                  </a:lnTo>
                  <a:lnTo>
                    <a:pt x="135394" y="676986"/>
                  </a:lnTo>
                  <a:lnTo>
                    <a:pt x="135394" y="699554"/>
                  </a:lnTo>
                  <a:lnTo>
                    <a:pt x="112839" y="699554"/>
                  </a:lnTo>
                  <a:lnTo>
                    <a:pt x="112839" y="676986"/>
                  </a:lnTo>
                  <a:lnTo>
                    <a:pt x="90271" y="676986"/>
                  </a:lnTo>
                  <a:lnTo>
                    <a:pt x="90271" y="744689"/>
                  </a:lnTo>
                  <a:lnTo>
                    <a:pt x="67703" y="744689"/>
                  </a:lnTo>
                  <a:lnTo>
                    <a:pt x="67703" y="722122"/>
                  </a:lnTo>
                  <a:lnTo>
                    <a:pt x="45135" y="722122"/>
                  </a:lnTo>
                  <a:lnTo>
                    <a:pt x="45135" y="744689"/>
                  </a:lnTo>
                  <a:lnTo>
                    <a:pt x="22567" y="744689"/>
                  </a:lnTo>
                  <a:lnTo>
                    <a:pt x="22567" y="722122"/>
                  </a:lnTo>
                  <a:lnTo>
                    <a:pt x="0" y="722122"/>
                  </a:lnTo>
                  <a:lnTo>
                    <a:pt x="0" y="767270"/>
                  </a:lnTo>
                  <a:lnTo>
                    <a:pt x="22567" y="767270"/>
                  </a:lnTo>
                  <a:lnTo>
                    <a:pt x="22567" y="812393"/>
                  </a:lnTo>
                  <a:lnTo>
                    <a:pt x="45135" y="812393"/>
                  </a:lnTo>
                  <a:lnTo>
                    <a:pt x="67703" y="812393"/>
                  </a:lnTo>
                  <a:lnTo>
                    <a:pt x="90271" y="812406"/>
                  </a:lnTo>
                  <a:lnTo>
                    <a:pt x="90271" y="789825"/>
                  </a:lnTo>
                  <a:lnTo>
                    <a:pt x="67703" y="789825"/>
                  </a:lnTo>
                  <a:lnTo>
                    <a:pt x="67703" y="767257"/>
                  </a:lnTo>
                  <a:lnTo>
                    <a:pt x="90271" y="767257"/>
                  </a:lnTo>
                  <a:lnTo>
                    <a:pt x="112839" y="767257"/>
                  </a:lnTo>
                  <a:lnTo>
                    <a:pt x="135394" y="767270"/>
                  </a:lnTo>
                  <a:lnTo>
                    <a:pt x="135394" y="789825"/>
                  </a:lnTo>
                  <a:lnTo>
                    <a:pt x="112839" y="789825"/>
                  </a:lnTo>
                  <a:lnTo>
                    <a:pt x="112839" y="812406"/>
                  </a:lnTo>
                  <a:lnTo>
                    <a:pt x="135394" y="812406"/>
                  </a:lnTo>
                  <a:lnTo>
                    <a:pt x="135394" y="834948"/>
                  </a:lnTo>
                  <a:lnTo>
                    <a:pt x="112839" y="834948"/>
                  </a:lnTo>
                  <a:lnTo>
                    <a:pt x="90271" y="834948"/>
                  </a:lnTo>
                  <a:lnTo>
                    <a:pt x="67703" y="834961"/>
                  </a:lnTo>
                  <a:lnTo>
                    <a:pt x="67703" y="857516"/>
                  </a:lnTo>
                  <a:lnTo>
                    <a:pt x="45148" y="857516"/>
                  </a:lnTo>
                  <a:lnTo>
                    <a:pt x="45148" y="834961"/>
                  </a:lnTo>
                  <a:lnTo>
                    <a:pt x="22567" y="834961"/>
                  </a:lnTo>
                  <a:lnTo>
                    <a:pt x="22567" y="880084"/>
                  </a:lnTo>
                  <a:lnTo>
                    <a:pt x="0" y="880084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45148" y="925220"/>
                  </a:lnTo>
                  <a:lnTo>
                    <a:pt x="45148" y="880084"/>
                  </a:lnTo>
                  <a:lnTo>
                    <a:pt x="67703" y="880084"/>
                  </a:lnTo>
                  <a:lnTo>
                    <a:pt x="67703" y="925220"/>
                  </a:lnTo>
                  <a:lnTo>
                    <a:pt x="90258" y="925220"/>
                  </a:lnTo>
                  <a:lnTo>
                    <a:pt x="112826" y="925220"/>
                  </a:lnTo>
                  <a:lnTo>
                    <a:pt x="112826" y="880084"/>
                  </a:lnTo>
                  <a:lnTo>
                    <a:pt x="90271" y="880084"/>
                  </a:lnTo>
                  <a:lnTo>
                    <a:pt x="90271" y="857516"/>
                  </a:lnTo>
                  <a:lnTo>
                    <a:pt x="112839" y="857516"/>
                  </a:lnTo>
                  <a:lnTo>
                    <a:pt x="112839" y="902652"/>
                  </a:lnTo>
                  <a:lnTo>
                    <a:pt x="135394" y="902652"/>
                  </a:lnTo>
                  <a:lnTo>
                    <a:pt x="157962" y="902652"/>
                  </a:lnTo>
                  <a:lnTo>
                    <a:pt x="157962" y="744689"/>
                  </a:lnTo>
                  <a:lnTo>
                    <a:pt x="135407" y="744689"/>
                  </a:lnTo>
                  <a:lnTo>
                    <a:pt x="135407" y="722122"/>
                  </a:lnTo>
                  <a:lnTo>
                    <a:pt x="157962" y="722122"/>
                  </a:lnTo>
                  <a:lnTo>
                    <a:pt x="157962" y="676986"/>
                  </a:lnTo>
                  <a:close/>
                </a:path>
                <a:path w="180975" h="925829">
                  <a:moveTo>
                    <a:pt x="180530" y="496455"/>
                  </a:moveTo>
                  <a:lnTo>
                    <a:pt x="157962" y="496455"/>
                  </a:lnTo>
                  <a:lnTo>
                    <a:pt x="157962" y="519023"/>
                  </a:lnTo>
                  <a:lnTo>
                    <a:pt x="135407" y="519023"/>
                  </a:lnTo>
                  <a:lnTo>
                    <a:pt x="112839" y="519023"/>
                  </a:lnTo>
                  <a:lnTo>
                    <a:pt x="90271" y="519023"/>
                  </a:lnTo>
                  <a:lnTo>
                    <a:pt x="90271" y="541591"/>
                  </a:lnTo>
                  <a:lnTo>
                    <a:pt x="112839" y="541591"/>
                  </a:lnTo>
                  <a:lnTo>
                    <a:pt x="112839" y="564159"/>
                  </a:lnTo>
                  <a:lnTo>
                    <a:pt x="90271" y="564159"/>
                  </a:lnTo>
                  <a:lnTo>
                    <a:pt x="90271" y="586727"/>
                  </a:lnTo>
                  <a:lnTo>
                    <a:pt x="112839" y="586727"/>
                  </a:lnTo>
                  <a:lnTo>
                    <a:pt x="112839" y="631850"/>
                  </a:lnTo>
                  <a:lnTo>
                    <a:pt x="135394" y="631850"/>
                  </a:lnTo>
                  <a:lnTo>
                    <a:pt x="157962" y="631875"/>
                  </a:lnTo>
                  <a:lnTo>
                    <a:pt x="157962" y="586727"/>
                  </a:lnTo>
                  <a:lnTo>
                    <a:pt x="135407" y="586727"/>
                  </a:lnTo>
                  <a:lnTo>
                    <a:pt x="135407" y="541591"/>
                  </a:lnTo>
                  <a:lnTo>
                    <a:pt x="157962" y="541591"/>
                  </a:lnTo>
                  <a:lnTo>
                    <a:pt x="157962" y="586714"/>
                  </a:lnTo>
                  <a:lnTo>
                    <a:pt x="180530" y="586714"/>
                  </a:lnTo>
                  <a:lnTo>
                    <a:pt x="180530" y="496455"/>
                  </a:lnTo>
                  <a:close/>
                </a:path>
                <a:path w="180975" h="925829">
                  <a:moveTo>
                    <a:pt x="180530" y="451319"/>
                  </a:moveTo>
                  <a:lnTo>
                    <a:pt x="157962" y="451319"/>
                  </a:lnTo>
                  <a:lnTo>
                    <a:pt x="135394" y="451319"/>
                  </a:lnTo>
                  <a:lnTo>
                    <a:pt x="135394" y="473887"/>
                  </a:lnTo>
                  <a:lnTo>
                    <a:pt x="112839" y="473887"/>
                  </a:lnTo>
                  <a:lnTo>
                    <a:pt x="112839" y="451319"/>
                  </a:lnTo>
                  <a:lnTo>
                    <a:pt x="90271" y="451319"/>
                  </a:lnTo>
                  <a:lnTo>
                    <a:pt x="67703" y="451319"/>
                  </a:lnTo>
                  <a:lnTo>
                    <a:pt x="67703" y="473887"/>
                  </a:lnTo>
                  <a:lnTo>
                    <a:pt x="90271" y="473887"/>
                  </a:lnTo>
                  <a:lnTo>
                    <a:pt x="90271" y="496455"/>
                  </a:lnTo>
                  <a:lnTo>
                    <a:pt x="112839" y="496455"/>
                  </a:lnTo>
                  <a:lnTo>
                    <a:pt x="135407" y="496455"/>
                  </a:lnTo>
                  <a:lnTo>
                    <a:pt x="135407" y="473887"/>
                  </a:lnTo>
                  <a:lnTo>
                    <a:pt x="157962" y="473887"/>
                  </a:lnTo>
                  <a:lnTo>
                    <a:pt x="180530" y="473887"/>
                  </a:lnTo>
                  <a:lnTo>
                    <a:pt x="180530" y="451319"/>
                  </a:lnTo>
                  <a:close/>
                </a:path>
                <a:path w="180975" h="925829">
                  <a:moveTo>
                    <a:pt x="180530" y="406196"/>
                  </a:moveTo>
                  <a:lnTo>
                    <a:pt x="157962" y="406196"/>
                  </a:lnTo>
                  <a:lnTo>
                    <a:pt x="157962" y="428764"/>
                  </a:lnTo>
                  <a:lnTo>
                    <a:pt x="180530" y="428764"/>
                  </a:lnTo>
                  <a:lnTo>
                    <a:pt x="180530" y="406196"/>
                  </a:lnTo>
                  <a:close/>
                </a:path>
                <a:path w="180975" h="925829">
                  <a:moveTo>
                    <a:pt x="180530" y="248234"/>
                  </a:moveTo>
                  <a:lnTo>
                    <a:pt x="157962" y="248234"/>
                  </a:lnTo>
                  <a:lnTo>
                    <a:pt x="157962" y="270802"/>
                  </a:lnTo>
                  <a:lnTo>
                    <a:pt x="157962" y="293357"/>
                  </a:lnTo>
                  <a:lnTo>
                    <a:pt x="135407" y="293357"/>
                  </a:lnTo>
                  <a:lnTo>
                    <a:pt x="135407" y="270802"/>
                  </a:lnTo>
                  <a:lnTo>
                    <a:pt x="157962" y="270802"/>
                  </a:lnTo>
                  <a:lnTo>
                    <a:pt x="157962" y="248234"/>
                  </a:lnTo>
                  <a:lnTo>
                    <a:pt x="135394" y="248234"/>
                  </a:lnTo>
                  <a:lnTo>
                    <a:pt x="135394" y="270789"/>
                  </a:lnTo>
                  <a:lnTo>
                    <a:pt x="112839" y="270789"/>
                  </a:lnTo>
                  <a:lnTo>
                    <a:pt x="112839" y="293357"/>
                  </a:lnTo>
                  <a:lnTo>
                    <a:pt x="135394" y="293357"/>
                  </a:lnTo>
                  <a:lnTo>
                    <a:pt x="135394" y="315925"/>
                  </a:lnTo>
                  <a:lnTo>
                    <a:pt x="112839" y="315925"/>
                  </a:lnTo>
                  <a:lnTo>
                    <a:pt x="112839" y="338493"/>
                  </a:lnTo>
                  <a:lnTo>
                    <a:pt x="135394" y="338493"/>
                  </a:lnTo>
                  <a:lnTo>
                    <a:pt x="135394" y="361061"/>
                  </a:lnTo>
                  <a:lnTo>
                    <a:pt x="157962" y="361061"/>
                  </a:lnTo>
                  <a:lnTo>
                    <a:pt x="157962" y="383628"/>
                  </a:lnTo>
                  <a:lnTo>
                    <a:pt x="180530" y="383628"/>
                  </a:lnTo>
                  <a:lnTo>
                    <a:pt x="180530" y="338493"/>
                  </a:lnTo>
                  <a:lnTo>
                    <a:pt x="157962" y="338493"/>
                  </a:lnTo>
                  <a:lnTo>
                    <a:pt x="135407" y="338493"/>
                  </a:lnTo>
                  <a:lnTo>
                    <a:pt x="135407" y="315925"/>
                  </a:lnTo>
                  <a:lnTo>
                    <a:pt x="157962" y="315925"/>
                  </a:lnTo>
                  <a:lnTo>
                    <a:pt x="157962" y="293370"/>
                  </a:lnTo>
                  <a:lnTo>
                    <a:pt x="180530" y="293370"/>
                  </a:lnTo>
                  <a:lnTo>
                    <a:pt x="180530" y="248234"/>
                  </a:lnTo>
                  <a:close/>
                </a:path>
                <a:path w="180975" h="925829">
                  <a:moveTo>
                    <a:pt x="180543" y="0"/>
                  </a:moveTo>
                  <a:lnTo>
                    <a:pt x="157962" y="0"/>
                  </a:lnTo>
                  <a:lnTo>
                    <a:pt x="135407" y="12"/>
                  </a:lnTo>
                  <a:lnTo>
                    <a:pt x="112839" y="0"/>
                  </a:lnTo>
                  <a:lnTo>
                    <a:pt x="112839" y="67703"/>
                  </a:lnTo>
                  <a:lnTo>
                    <a:pt x="135394" y="67703"/>
                  </a:lnTo>
                  <a:lnTo>
                    <a:pt x="135394" y="90271"/>
                  </a:lnTo>
                  <a:lnTo>
                    <a:pt x="112839" y="90271"/>
                  </a:lnTo>
                  <a:lnTo>
                    <a:pt x="112839" y="67703"/>
                  </a:lnTo>
                  <a:lnTo>
                    <a:pt x="90271" y="67703"/>
                  </a:lnTo>
                  <a:lnTo>
                    <a:pt x="90271" y="90271"/>
                  </a:lnTo>
                  <a:lnTo>
                    <a:pt x="67703" y="90271"/>
                  </a:lnTo>
                  <a:lnTo>
                    <a:pt x="67703" y="180530"/>
                  </a:lnTo>
                  <a:lnTo>
                    <a:pt x="90271" y="180530"/>
                  </a:lnTo>
                  <a:lnTo>
                    <a:pt x="90271" y="112839"/>
                  </a:lnTo>
                  <a:lnTo>
                    <a:pt x="112839" y="112839"/>
                  </a:lnTo>
                  <a:lnTo>
                    <a:pt x="112839" y="157975"/>
                  </a:lnTo>
                  <a:lnTo>
                    <a:pt x="135394" y="157975"/>
                  </a:lnTo>
                  <a:lnTo>
                    <a:pt x="135394" y="180530"/>
                  </a:lnTo>
                  <a:lnTo>
                    <a:pt x="112839" y="180530"/>
                  </a:lnTo>
                  <a:lnTo>
                    <a:pt x="112839" y="203098"/>
                  </a:lnTo>
                  <a:lnTo>
                    <a:pt x="90271" y="203098"/>
                  </a:lnTo>
                  <a:lnTo>
                    <a:pt x="67703" y="203098"/>
                  </a:lnTo>
                  <a:lnTo>
                    <a:pt x="67703" y="225666"/>
                  </a:lnTo>
                  <a:lnTo>
                    <a:pt x="45135" y="225666"/>
                  </a:lnTo>
                  <a:lnTo>
                    <a:pt x="45135" y="203098"/>
                  </a:lnTo>
                  <a:lnTo>
                    <a:pt x="67703" y="203098"/>
                  </a:lnTo>
                  <a:lnTo>
                    <a:pt x="67703" y="180530"/>
                  </a:lnTo>
                  <a:lnTo>
                    <a:pt x="45135" y="180530"/>
                  </a:lnTo>
                  <a:lnTo>
                    <a:pt x="45135" y="90271"/>
                  </a:lnTo>
                  <a:lnTo>
                    <a:pt x="22567" y="90271"/>
                  </a:lnTo>
                  <a:lnTo>
                    <a:pt x="22567" y="270802"/>
                  </a:lnTo>
                  <a:lnTo>
                    <a:pt x="45135" y="270802"/>
                  </a:lnTo>
                  <a:lnTo>
                    <a:pt x="45135" y="293357"/>
                  </a:lnTo>
                  <a:lnTo>
                    <a:pt x="67703" y="293357"/>
                  </a:lnTo>
                  <a:lnTo>
                    <a:pt x="67703" y="270789"/>
                  </a:lnTo>
                  <a:lnTo>
                    <a:pt x="45135" y="270789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90271" y="248234"/>
                  </a:lnTo>
                  <a:lnTo>
                    <a:pt x="90271" y="225666"/>
                  </a:lnTo>
                  <a:lnTo>
                    <a:pt x="112839" y="225666"/>
                  </a:lnTo>
                  <a:lnTo>
                    <a:pt x="135394" y="225666"/>
                  </a:lnTo>
                  <a:lnTo>
                    <a:pt x="157962" y="225666"/>
                  </a:lnTo>
                  <a:lnTo>
                    <a:pt x="157962" y="203098"/>
                  </a:lnTo>
                  <a:lnTo>
                    <a:pt x="135407" y="203098"/>
                  </a:lnTo>
                  <a:lnTo>
                    <a:pt x="135407" y="180530"/>
                  </a:lnTo>
                  <a:lnTo>
                    <a:pt x="157962" y="180530"/>
                  </a:lnTo>
                  <a:lnTo>
                    <a:pt x="180530" y="180530"/>
                  </a:lnTo>
                  <a:lnTo>
                    <a:pt x="180530" y="90271"/>
                  </a:lnTo>
                  <a:lnTo>
                    <a:pt x="157962" y="90271"/>
                  </a:lnTo>
                  <a:lnTo>
                    <a:pt x="157962" y="135407"/>
                  </a:lnTo>
                  <a:lnTo>
                    <a:pt x="157962" y="157962"/>
                  </a:lnTo>
                  <a:lnTo>
                    <a:pt x="135407" y="157962"/>
                  </a:lnTo>
                  <a:lnTo>
                    <a:pt x="135407" y="135407"/>
                  </a:lnTo>
                  <a:lnTo>
                    <a:pt x="157962" y="135407"/>
                  </a:lnTo>
                  <a:lnTo>
                    <a:pt x="157962" y="90271"/>
                  </a:lnTo>
                  <a:lnTo>
                    <a:pt x="157962" y="67703"/>
                  </a:lnTo>
                  <a:lnTo>
                    <a:pt x="180530" y="67703"/>
                  </a:lnTo>
                  <a:lnTo>
                    <a:pt x="180530" y="45135"/>
                  </a:lnTo>
                  <a:lnTo>
                    <a:pt x="157962" y="45135"/>
                  </a:lnTo>
                  <a:lnTo>
                    <a:pt x="157962" y="22567"/>
                  </a:lnTo>
                  <a:lnTo>
                    <a:pt x="180543" y="22567"/>
                  </a:lnTo>
                  <a:lnTo>
                    <a:pt x="180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3376" y="2993364"/>
              <a:ext cx="158115" cy="925830"/>
            </a:xfrm>
            <a:custGeom>
              <a:avLst/>
              <a:gdLst/>
              <a:ahLst/>
              <a:cxnLst/>
              <a:rect l="l" t="t" r="r" b="b"/>
              <a:pathLst>
                <a:path w="158115" h="925829">
                  <a:moveTo>
                    <a:pt x="22580" y="902652"/>
                  </a:moveTo>
                  <a:lnTo>
                    <a:pt x="0" y="902652"/>
                  </a:lnTo>
                  <a:lnTo>
                    <a:pt x="0" y="925220"/>
                  </a:lnTo>
                  <a:lnTo>
                    <a:pt x="22580" y="925220"/>
                  </a:lnTo>
                  <a:lnTo>
                    <a:pt x="22580" y="902652"/>
                  </a:lnTo>
                  <a:close/>
                </a:path>
                <a:path w="158115" h="925829">
                  <a:moveTo>
                    <a:pt x="45135" y="834948"/>
                  </a:moveTo>
                  <a:lnTo>
                    <a:pt x="22567" y="834948"/>
                  </a:lnTo>
                  <a:lnTo>
                    <a:pt x="0" y="834948"/>
                  </a:lnTo>
                  <a:lnTo>
                    <a:pt x="0" y="880084"/>
                  </a:lnTo>
                  <a:lnTo>
                    <a:pt x="22567" y="880084"/>
                  </a:lnTo>
                  <a:lnTo>
                    <a:pt x="22567" y="857516"/>
                  </a:lnTo>
                  <a:lnTo>
                    <a:pt x="45135" y="857516"/>
                  </a:lnTo>
                  <a:lnTo>
                    <a:pt x="45135" y="834948"/>
                  </a:lnTo>
                  <a:close/>
                </a:path>
                <a:path w="158115" h="925829">
                  <a:moveTo>
                    <a:pt x="45135" y="564159"/>
                  </a:moveTo>
                  <a:lnTo>
                    <a:pt x="22567" y="564159"/>
                  </a:lnTo>
                  <a:lnTo>
                    <a:pt x="22567" y="496455"/>
                  </a:lnTo>
                  <a:lnTo>
                    <a:pt x="0" y="496455"/>
                  </a:lnTo>
                  <a:lnTo>
                    <a:pt x="0" y="586714"/>
                  </a:lnTo>
                  <a:lnTo>
                    <a:pt x="22567" y="586714"/>
                  </a:lnTo>
                  <a:lnTo>
                    <a:pt x="45135" y="586727"/>
                  </a:lnTo>
                  <a:lnTo>
                    <a:pt x="45135" y="564159"/>
                  </a:lnTo>
                  <a:close/>
                </a:path>
                <a:path w="158115" h="925829">
                  <a:moveTo>
                    <a:pt x="45135" y="473887"/>
                  </a:moveTo>
                  <a:lnTo>
                    <a:pt x="22567" y="473887"/>
                  </a:lnTo>
                  <a:lnTo>
                    <a:pt x="22567" y="496455"/>
                  </a:lnTo>
                  <a:lnTo>
                    <a:pt x="45135" y="496455"/>
                  </a:lnTo>
                  <a:lnTo>
                    <a:pt x="45135" y="473887"/>
                  </a:lnTo>
                  <a:close/>
                </a:path>
                <a:path w="158115" h="925829">
                  <a:moveTo>
                    <a:pt x="45135" y="203098"/>
                  </a:moveTo>
                  <a:lnTo>
                    <a:pt x="22567" y="203098"/>
                  </a:lnTo>
                  <a:lnTo>
                    <a:pt x="22567" y="225666"/>
                  </a:lnTo>
                  <a:lnTo>
                    <a:pt x="45135" y="225666"/>
                  </a:lnTo>
                  <a:lnTo>
                    <a:pt x="45135" y="203098"/>
                  </a:lnTo>
                  <a:close/>
                </a:path>
                <a:path w="158115" h="925829">
                  <a:moveTo>
                    <a:pt x="67703" y="315925"/>
                  </a:moveTo>
                  <a:lnTo>
                    <a:pt x="45135" y="315925"/>
                  </a:lnTo>
                  <a:lnTo>
                    <a:pt x="22567" y="315925"/>
                  </a:lnTo>
                  <a:lnTo>
                    <a:pt x="22567" y="406184"/>
                  </a:lnTo>
                  <a:lnTo>
                    <a:pt x="45135" y="406184"/>
                  </a:lnTo>
                  <a:lnTo>
                    <a:pt x="45135" y="338493"/>
                  </a:lnTo>
                  <a:lnTo>
                    <a:pt x="67703" y="338493"/>
                  </a:lnTo>
                  <a:lnTo>
                    <a:pt x="67703" y="315925"/>
                  </a:lnTo>
                  <a:close/>
                </a:path>
                <a:path w="158115" h="925829">
                  <a:moveTo>
                    <a:pt x="67703" y="225666"/>
                  </a:moveTo>
                  <a:lnTo>
                    <a:pt x="45135" y="225666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67703" y="225666"/>
                  </a:lnTo>
                  <a:close/>
                </a:path>
                <a:path w="158115" h="925829">
                  <a:moveTo>
                    <a:pt x="90271" y="586727"/>
                  </a:moveTo>
                  <a:lnTo>
                    <a:pt x="67703" y="586727"/>
                  </a:lnTo>
                  <a:lnTo>
                    <a:pt x="67703" y="609295"/>
                  </a:lnTo>
                  <a:lnTo>
                    <a:pt x="90271" y="609295"/>
                  </a:lnTo>
                  <a:lnTo>
                    <a:pt x="90271" y="586727"/>
                  </a:lnTo>
                  <a:close/>
                </a:path>
                <a:path w="158115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19023"/>
                  </a:lnTo>
                  <a:lnTo>
                    <a:pt x="45135" y="519023"/>
                  </a:lnTo>
                  <a:lnTo>
                    <a:pt x="45135" y="564159"/>
                  </a:lnTo>
                  <a:lnTo>
                    <a:pt x="67703" y="564159"/>
                  </a:lnTo>
                  <a:lnTo>
                    <a:pt x="90271" y="564159"/>
                  </a:lnTo>
                  <a:lnTo>
                    <a:pt x="90271" y="541591"/>
                  </a:lnTo>
                  <a:close/>
                </a:path>
                <a:path w="158115" h="925829">
                  <a:moveTo>
                    <a:pt x="112839" y="609295"/>
                  </a:moveTo>
                  <a:lnTo>
                    <a:pt x="90271" y="609295"/>
                  </a:lnTo>
                  <a:lnTo>
                    <a:pt x="90271" y="631850"/>
                  </a:lnTo>
                  <a:lnTo>
                    <a:pt x="67703" y="631850"/>
                  </a:lnTo>
                  <a:lnTo>
                    <a:pt x="67703" y="654418"/>
                  </a:lnTo>
                  <a:lnTo>
                    <a:pt x="45135" y="654418"/>
                  </a:lnTo>
                  <a:lnTo>
                    <a:pt x="45135" y="676986"/>
                  </a:lnTo>
                  <a:lnTo>
                    <a:pt x="67703" y="676986"/>
                  </a:lnTo>
                  <a:lnTo>
                    <a:pt x="90271" y="676986"/>
                  </a:lnTo>
                  <a:lnTo>
                    <a:pt x="90271" y="654443"/>
                  </a:lnTo>
                  <a:lnTo>
                    <a:pt x="112839" y="654443"/>
                  </a:lnTo>
                  <a:lnTo>
                    <a:pt x="112839" y="609295"/>
                  </a:lnTo>
                  <a:close/>
                </a:path>
                <a:path w="158115" h="925829">
                  <a:moveTo>
                    <a:pt x="112839" y="361061"/>
                  </a:moveTo>
                  <a:lnTo>
                    <a:pt x="90271" y="361061"/>
                  </a:lnTo>
                  <a:lnTo>
                    <a:pt x="67703" y="361061"/>
                  </a:lnTo>
                  <a:lnTo>
                    <a:pt x="67703" y="383628"/>
                  </a:lnTo>
                  <a:lnTo>
                    <a:pt x="90271" y="383628"/>
                  </a:lnTo>
                  <a:lnTo>
                    <a:pt x="112839" y="383628"/>
                  </a:lnTo>
                  <a:lnTo>
                    <a:pt x="112839" y="361061"/>
                  </a:lnTo>
                  <a:close/>
                </a:path>
                <a:path w="158115" h="925829">
                  <a:moveTo>
                    <a:pt x="112839" y="67703"/>
                  </a:moveTo>
                  <a:lnTo>
                    <a:pt x="90271" y="67703"/>
                  </a:lnTo>
                  <a:lnTo>
                    <a:pt x="90271" y="90271"/>
                  </a:lnTo>
                  <a:lnTo>
                    <a:pt x="112839" y="90271"/>
                  </a:lnTo>
                  <a:lnTo>
                    <a:pt x="112839" y="67703"/>
                  </a:lnTo>
                  <a:close/>
                </a:path>
                <a:path w="158115" h="925829">
                  <a:moveTo>
                    <a:pt x="135407" y="857516"/>
                  </a:moveTo>
                  <a:lnTo>
                    <a:pt x="112839" y="857516"/>
                  </a:lnTo>
                  <a:lnTo>
                    <a:pt x="90271" y="857516"/>
                  </a:lnTo>
                  <a:lnTo>
                    <a:pt x="90271" y="834948"/>
                  </a:lnTo>
                  <a:lnTo>
                    <a:pt x="67703" y="834948"/>
                  </a:lnTo>
                  <a:lnTo>
                    <a:pt x="67703" y="880084"/>
                  </a:lnTo>
                  <a:lnTo>
                    <a:pt x="90271" y="880084"/>
                  </a:lnTo>
                  <a:lnTo>
                    <a:pt x="112839" y="880084"/>
                  </a:lnTo>
                  <a:lnTo>
                    <a:pt x="112839" y="902652"/>
                  </a:lnTo>
                  <a:lnTo>
                    <a:pt x="90271" y="902652"/>
                  </a:lnTo>
                  <a:lnTo>
                    <a:pt x="67703" y="902652"/>
                  </a:lnTo>
                  <a:lnTo>
                    <a:pt x="45135" y="902652"/>
                  </a:lnTo>
                  <a:lnTo>
                    <a:pt x="45135" y="925220"/>
                  </a:lnTo>
                  <a:lnTo>
                    <a:pt x="135407" y="925220"/>
                  </a:lnTo>
                  <a:lnTo>
                    <a:pt x="135407" y="857516"/>
                  </a:lnTo>
                  <a:close/>
                </a:path>
                <a:path w="158115" h="925829">
                  <a:moveTo>
                    <a:pt x="135407" y="676986"/>
                  </a:moveTo>
                  <a:lnTo>
                    <a:pt x="112839" y="676986"/>
                  </a:lnTo>
                  <a:lnTo>
                    <a:pt x="112839" y="699554"/>
                  </a:lnTo>
                  <a:lnTo>
                    <a:pt x="90271" y="699554"/>
                  </a:lnTo>
                  <a:lnTo>
                    <a:pt x="90271" y="722122"/>
                  </a:lnTo>
                  <a:lnTo>
                    <a:pt x="67703" y="722122"/>
                  </a:lnTo>
                  <a:lnTo>
                    <a:pt x="67703" y="699554"/>
                  </a:lnTo>
                  <a:lnTo>
                    <a:pt x="45135" y="699554"/>
                  </a:lnTo>
                  <a:lnTo>
                    <a:pt x="45135" y="744689"/>
                  </a:lnTo>
                  <a:lnTo>
                    <a:pt x="22567" y="744689"/>
                  </a:lnTo>
                  <a:lnTo>
                    <a:pt x="22567" y="699554"/>
                  </a:lnTo>
                  <a:lnTo>
                    <a:pt x="0" y="699554"/>
                  </a:lnTo>
                  <a:lnTo>
                    <a:pt x="0" y="767270"/>
                  </a:lnTo>
                  <a:lnTo>
                    <a:pt x="22567" y="767270"/>
                  </a:lnTo>
                  <a:lnTo>
                    <a:pt x="45135" y="767257"/>
                  </a:lnTo>
                  <a:lnTo>
                    <a:pt x="45135" y="744702"/>
                  </a:lnTo>
                  <a:lnTo>
                    <a:pt x="67703" y="744702"/>
                  </a:lnTo>
                  <a:lnTo>
                    <a:pt x="67703" y="767257"/>
                  </a:lnTo>
                  <a:lnTo>
                    <a:pt x="45135" y="767257"/>
                  </a:lnTo>
                  <a:lnTo>
                    <a:pt x="45135" y="789825"/>
                  </a:lnTo>
                  <a:lnTo>
                    <a:pt x="67703" y="789825"/>
                  </a:lnTo>
                  <a:lnTo>
                    <a:pt x="67703" y="812380"/>
                  </a:lnTo>
                  <a:lnTo>
                    <a:pt x="45135" y="812380"/>
                  </a:lnTo>
                  <a:lnTo>
                    <a:pt x="45135" y="789825"/>
                  </a:lnTo>
                  <a:lnTo>
                    <a:pt x="22567" y="789825"/>
                  </a:lnTo>
                  <a:lnTo>
                    <a:pt x="0" y="789825"/>
                  </a:lnTo>
                  <a:lnTo>
                    <a:pt x="0" y="812406"/>
                  </a:lnTo>
                  <a:lnTo>
                    <a:pt x="22567" y="812406"/>
                  </a:lnTo>
                  <a:lnTo>
                    <a:pt x="45135" y="812406"/>
                  </a:lnTo>
                  <a:lnTo>
                    <a:pt x="45135" y="834948"/>
                  </a:lnTo>
                  <a:lnTo>
                    <a:pt x="67703" y="834948"/>
                  </a:lnTo>
                  <a:lnTo>
                    <a:pt x="67703" y="812393"/>
                  </a:lnTo>
                  <a:lnTo>
                    <a:pt x="90271" y="812393"/>
                  </a:lnTo>
                  <a:lnTo>
                    <a:pt x="90271" y="834948"/>
                  </a:lnTo>
                  <a:lnTo>
                    <a:pt x="112839" y="834948"/>
                  </a:lnTo>
                  <a:lnTo>
                    <a:pt x="112839" y="812380"/>
                  </a:lnTo>
                  <a:lnTo>
                    <a:pt x="90271" y="812380"/>
                  </a:lnTo>
                  <a:lnTo>
                    <a:pt x="90271" y="789825"/>
                  </a:lnTo>
                  <a:lnTo>
                    <a:pt x="112839" y="789825"/>
                  </a:lnTo>
                  <a:lnTo>
                    <a:pt x="135407" y="789825"/>
                  </a:lnTo>
                  <a:lnTo>
                    <a:pt x="135407" y="767257"/>
                  </a:lnTo>
                  <a:lnTo>
                    <a:pt x="112839" y="767257"/>
                  </a:lnTo>
                  <a:lnTo>
                    <a:pt x="112839" y="722122"/>
                  </a:lnTo>
                  <a:lnTo>
                    <a:pt x="135407" y="722122"/>
                  </a:lnTo>
                  <a:lnTo>
                    <a:pt x="135407" y="676986"/>
                  </a:lnTo>
                  <a:close/>
                </a:path>
                <a:path w="158115" h="925829">
                  <a:moveTo>
                    <a:pt x="135407" y="586727"/>
                  </a:moveTo>
                  <a:lnTo>
                    <a:pt x="112839" y="586727"/>
                  </a:lnTo>
                  <a:lnTo>
                    <a:pt x="112839" y="609295"/>
                  </a:lnTo>
                  <a:lnTo>
                    <a:pt x="135407" y="609295"/>
                  </a:lnTo>
                  <a:lnTo>
                    <a:pt x="135407" y="586727"/>
                  </a:lnTo>
                  <a:close/>
                </a:path>
                <a:path w="158115" h="925829">
                  <a:moveTo>
                    <a:pt x="157962" y="406196"/>
                  </a:moveTo>
                  <a:lnTo>
                    <a:pt x="135407" y="406196"/>
                  </a:lnTo>
                  <a:lnTo>
                    <a:pt x="112839" y="406196"/>
                  </a:lnTo>
                  <a:lnTo>
                    <a:pt x="112839" y="428764"/>
                  </a:lnTo>
                  <a:lnTo>
                    <a:pt x="135394" y="428764"/>
                  </a:lnTo>
                  <a:lnTo>
                    <a:pt x="135394" y="451319"/>
                  </a:lnTo>
                  <a:lnTo>
                    <a:pt x="112839" y="451319"/>
                  </a:lnTo>
                  <a:lnTo>
                    <a:pt x="112839" y="428764"/>
                  </a:lnTo>
                  <a:lnTo>
                    <a:pt x="90271" y="428764"/>
                  </a:lnTo>
                  <a:lnTo>
                    <a:pt x="90271" y="451332"/>
                  </a:lnTo>
                  <a:lnTo>
                    <a:pt x="112839" y="451332"/>
                  </a:lnTo>
                  <a:lnTo>
                    <a:pt x="112839" y="473887"/>
                  </a:lnTo>
                  <a:lnTo>
                    <a:pt x="135394" y="473887"/>
                  </a:lnTo>
                  <a:lnTo>
                    <a:pt x="135394" y="496455"/>
                  </a:lnTo>
                  <a:lnTo>
                    <a:pt x="112839" y="496455"/>
                  </a:lnTo>
                  <a:lnTo>
                    <a:pt x="112839" y="473887"/>
                  </a:lnTo>
                  <a:lnTo>
                    <a:pt x="90271" y="473887"/>
                  </a:lnTo>
                  <a:lnTo>
                    <a:pt x="90271" y="541591"/>
                  </a:lnTo>
                  <a:lnTo>
                    <a:pt x="112839" y="541591"/>
                  </a:lnTo>
                  <a:lnTo>
                    <a:pt x="135394" y="541591"/>
                  </a:lnTo>
                  <a:lnTo>
                    <a:pt x="157962" y="541591"/>
                  </a:lnTo>
                  <a:lnTo>
                    <a:pt x="157962" y="406196"/>
                  </a:lnTo>
                  <a:close/>
                </a:path>
                <a:path w="158115" h="925829">
                  <a:moveTo>
                    <a:pt x="157962" y="90271"/>
                  </a:moveTo>
                  <a:lnTo>
                    <a:pt x="135394" y="90271"/>
                  </a:lnTo>
                  <a:lnTo>
                    <a:pt x="135394" y="112826"/>
                  </a:lnTo>
                  <a:lnTo>
                    <a:pt x="112839" y="112826"/>
                  </a:lnTo>
                  <a:lnTo>
                    <a:pt x="90271" y="112826"/>
                  </a:lnTo>
                  <a:lnTo>
                    <a:pt x="90271" y="90271"/>
                  </a:lnTo>
                  <a:lnTo>
                    <a:pt x="67703" y="90271"/>
                  </a:lnTo>
                  <a:lnTo>
                    <a:pt x="67703" y="112826"/>
                  </a:lnTo>
                  <a:lnTo>
                    <a:pt x="45135" y="112826"/>
                  </a:lnTo>
                  <a:lnTo>
                    <a:pt x="45135" y="90271"/>
                  </a:lnTo>
                  <a:lnTo>
                    <a:pt x="22567" y="90271"/>
                  </a:lnTo>
                  <a:lnTo>
                    <a:pt x="22567" y="112839"/>
                  </a:lnTo>
                  <a:lnTo>
                    <a:pt x="45135" y="112839"/>
                  </a:lnTo>
                  <a:lnTo>
                    <a:pt x="45135" y="157962"/>
                  </a:lnTo>
                  <a:lnTo>
                    <a:pt x="22567" y="157962"/>
                  </a:lnTo>
                  <a:lnTo>
                    <a:pt x="22567" y="180530"/>
                  </a:lnTo>
                  <a:lnTo>
                    <a:pt x="45135" y="180530"/>
                  </a:lnTo>
                  <a:lnTo>
                    <a:pt x="67703" y="180530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90271" y="180530"/>
                  </a:lnTo>
                  <a:lnTo>
                    <a:pt x="67703" y="180530"/>
                  </a:lnTo>
                  <a:lnTo>
                    <a:pt x="67703" y="203098"/>
                  </a:lnTo>
                  <a:lnTo>
                    <a:pt x="90271" y="203098"/>
                  </a:lnTo>
                  <a:lnTo>
                    <a:pt x="90271" y="270789"/>
                  </a:lnTo>
                  <a:lnTo>
                    <a:pt x="67703" y="270789"/>
                  </a:lnTo>
                  <a:lnTo>
                    <a:pt x="45135" y="270789"/>
                  </a:lnTo>
                  <a:lnTo>
                    <a:pt x="45135" y="293357"/>
                  </a:lnTo>
                  <a:lnTo>
                    <a:pt x="67703" y="293357"/>
                  </a:lnTo>
                  <a:lnTo>
                    <a:pt x="90271" y="293357"/>
                  </a:lnTo>
                  <a:lnTo>
                    <a:pt x="90271" y="338493"/>
                  </a:lnTo>
                  <a:lnTo>
                    <a:pt x="112839" y="338493"/>
                  </a:lnTo>
                  <a:lnTo>
                    <a:pt x="112839" y="361061"/>
                  </a:lnTo>
                  <a:lnTo>
                    <a:pt x="135394" y="361061"/>
                  </a:lnTo>
                  <a:lnTo>
                    <a:pt x="157962" y="361061"/>
                  </a:lnTo>
                  <a:lnTo>
                    <a:pt x="157962" y="338493"/>
                  </a:lnTo>
                  <a:lnTo>
                    <a:pt x="135407" y="338493"/>
                  </a:lnTo>
                  <a:lnTo>
                    <a:pt x="135407" y="270789"/>
                  </a:lnTo>
                  <a:lnTo>
                    <a:pt x="112839" y="270789"/>
                  </a:lnTo>
                  <a:lnTo>
                    <a:pt x="112839" y="248234"/>
                  </a:lnTo>
                  <a:lnTo>
                    <a:pt x="135394" y="248234"/>
                  </a:lnTo>
                  <a:lnTo>
                    <a:pt x="157962" y="248234"/>
                  </a:lnTo>
                  <a:lnTo>
                    <a:pt x="157962" y="203098"/>
                  </a:lnTo>
                  <a:lnTo>
                    <a:pt x="135407" y="203098"/>
                  </a:lnTo>
                  <a:lnTo>
                    <a:pt x="135407" y="180530"/>
                  </a:lnTo>
                  <a:lnTo>
                    <a:pt x="135394" y="203098"/>
                  </a:lnTo>
                  <a:lnTo>
                    <a:pt x="135394" y="225666"/>
                  </a:lnTo>
                  <a:lnTo>
                    <a:pt x="112839" y="225666"/>
                  </a:lnTo>
                  <a:lnTo>
                    <a:pt x="112839" y="203098"/>
                  </a:lnTo>
                  <a:lnTo>
                    <a:pt x="135394" y="203098"/>
                  </a:lnTo>
                  <a:lnTo>
                    <a:pt x="135394" y="180530"/>
                  </a:lnTo>
                  <a:lnTo>
                    <a:pt x="112839" y="180530"/>
                  </a:lnTo>
                  <a:lnTo>
                    <a:pt x="112839" y="135394"/>
                  </a:lnTo>
                  <a:lnTo>
                    <a:pt x="135394" y="135394"/>
                  </a:lnTo>
                  <a:lnTo>
                    <a:pt x="135394" y="157962"/>
                  </a:lnTo>
                  <a:lnTo>
                    <a:pt x="157962" y="157962"/>
                  </a:lnTo>
                  <a:lnTo>
                    <a:pt x="157962" y="135394"/>
                  </a:lnTo>
                  <a:lnTo>
                    <a:pt x="135407" y="135394"/>
                  </a:lnTo>
                  <a:lnTo>
                    <a:pt x="135407" y="112839"/>
                  </a:lnTo>
                  <a:lnTo>
                    <a:pt x="157962" y="112839"/>
                  </a:lnTo>
                  <a:lnTo>
                    <a:pt x="157962" y="90271"/>
                  </a:lnTo>
                  <a:close/>
                </a:path>
                <a:path w="158115" h="925829">
                  <a:moveTo>
                    <a:pt x="157962" y="0"/>
                  </a:moveTo>
                  <a:lnTo>
                    <a:pt x="135394" y="0"/>
                  </a:lnTo>
                  <a:lnTo>
                    <a:pt x="135394" y="22567"/>
                  </a:lnTo>
                  <a:lnTo>
                    <a:pt x="112839" y="22567"/>
                  </a:lnTo>
                  <a:lnTo>
                    <a:pt x="90271" y="22567"/>
                  </a:lnTo>
                  <a:lnTo>
                    <a:pt x="90271" y="0"/>
                  </a:lnTo>
                  <a:lnTo>
                    <a:pt x="67703" y="0"/>
                  </a:lnTo>
                  <a:lnTo>
                    <a:pt x="67703" y="22567"/>
                  </a:lnTo>
                  <a:lnTo>
                    <a:pt x="45148" y="22567"/>
                  </a:lnTo>
                  <a:lnTo>
                    <a:pt x="45148" y="0"/>
                  </a:lnTo>
                  <a:lnTo>
                    <a:pt x="22580" y="0"/>
                  </a:lnTo>
                  <a:lnTo>
                    <a:pt x="22580" y="22567"/>
                  </a:lnTo>
                  <a:lnTo>
                    <a:pt x="45135" y="22567"/>
                  </a:lnTo>
                  <a:lnTo>
                    <a:pt x="45135" y="45135"/>
                  </a:lnTo>
                  <a:lnTo>
                    <a:pt x="22567" y="45135"/>
                  </a:lnTo>
                  <a:lnTo>
                    <a:pt x="22567" y="67703"/>
                  </a:lnTo>
                  <a:lnTo>
                    <a:pt x="45135" y="67703"/>
                  </a:lnTo>
                  <a:lnTo>
                    <a:pt x="45135" y="90271"/>
                  </a:lnTo>
                  <a:lnTo>
                    <a:pt x="67703" y="90271"/>
                  </a:lnTo>
                  <a:lnTo>
                    <a:pt x="67703" y="67703"/>
                  </a:lnTo>
                  <a:lnTo>
                    <a:pt x="90271" y="67703"/>
                  </a:lnTo>
                  <a:lnTo>
                    <a:pt x="90271" y="45135"/>
                  </a:lnTo>
                  <a:lnTo>
                    <a:pt x="112839" y="45135"/>
                  </a:lnTo>
                  <a:lnTo>
                    <a:pt x="135394" y="45135"/>
                  </a:lnTo>
                  <a:lnTo>
                    <a:pt x="135394" y="67703"/>
                  </a:lnTo>
                  <a:lnTo>
                    <a:pt x="157962" y="67703"/>
                  </a:lnTo>
                  <a:lnTo>
                    <a:pt x="157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0054" y="3557523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h="248285">
                  <a:moveTo>
                    <a:pt x="0" y="0"/>
                  </a:moveTo>
                  <a:lnTo>
                    <a:pt x="0" y="248234"/>
                  </a:lnTo>
                </a:path>
              </a:pathLst>
            </a:custGeom>
            <a:ln w="22567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8771" y="2993364"/>
              <a:ext cx="180975" cy="925830"/>
            </a:xfrm>
            <a:custGeom>
              <a:avLst/>
              <a:gdLst/>
              <a:ahLst/>
              <a:cxnLst/>
              <a:rect l="l" t="t" r="r" b="b"/>
              <a:pathLst>
                <a:path w="180975" h="925829">
                  <a:moveTo>
                    <a:pt x="22567" y="880084"/>
                  </a:moveTo>
                  <a:lnTo>
                    <a:pt x="0" y="880084"/>
                  </a:lnTo>
                  <a:lnTo>
                    <a:pt x="0" y="902652"/>
                  </a:lnTo>
                  <a:lnTo>
                    <a:pt x="22567" y="902652"/>
                  </a:lnTo>
                  <a:lnTo>
                    <a:pt x="22567" y="880084"/>
                  </a:lnTo>
                  <a:close/>
                </a:path>
                <a:path w="180975" h="925829">
                  <a:moveTo>
                    <a:pt x="45135" y="902652"/>
                  </a:moveTo>
                  <a:lnTo>
                    <a:pt x="22567" y="902652"/>
                  </a:lnTo>
                  <a:lnTo>
                    <a:pt x="22567" y="925220"/>
                  </a:lnTo>
                  <a:lnTo>
                    <a:pt x="45135" y="925220"/>
                  </a:lnTo>
                  <a:lnTo>
                    <a:pt x="45135" y="902652"/>
                  </a:lnTo>
                  <a:close/>
                </a:path>
                <a:path w="180975" h="925829">
                  <a:moveTo>
                    <a:pt x="45135" y="857516"/>
                  </a:moveTo>
                  <a:lnTo>
                    <a:pt x="22567" y="857516"/>
                  </a:lnTo>
                  <a:lnTo>
                    <a:pt x="22567" y="880084"/>
                  </a:lnTo>
                  <a:lnTo>
                    <a:pt x="45135" y="880084"/>
                  </a:lnTo>
                  <a:lnTo>
                    <a:pt x="45135" y="857516"/>
                  </a:lnTo>
                  <a:close/>
                </a:path>
                <a:path w="180975" h="925829">
                  <a:moveTo>
                    <a:pt x="45135" y="541591"/>
                  </a:moveTo>
                  <a:lnTo>
                    <a:pt x="22567" y="541591"/>
                  </a:lnTo>
                  <a:lnTo>
                    <a:pt x="22567" y="609295"/>
                  </a:lnTo>
                  <a:lnTo>
                    <a:pt x="45135" y="609295"/>
                  </a:lnTo>
                  <a:lnTo>
                    <a:pt x="45135" y="541591"/>
                  </a:lnTo>
                  <a:close/>
                </a:path>
                <a:path w="180975" h="925829">
                  <a:moveTo>
                    <a:pt x="45135" y="496455"/>
                  </a:moveTo>
                  <a:lnTo>
                    <a:pt x="22567" y="496455"/>
                  </a:lnTo>
                  <a:lnTo>
                    <a:pt x="22567" y="519023"/>
                  </a:lnTo>
                  <a:lnTo>
                    <a:pt x="45135" y="519023"/>
                  </a:lnTo>
                  <a:lnTo>
                    <a:pt x="45135" y="496455"/>
                  </a:lnTo>
                  <a:close/>
                </a:path>
                <a:path w="180975" h="925829">
                  <a:moveTo>
                    <a:pt x="45135" y="270789"/>
                  </a:moveTo>
                  <a:lnTo>
                    <a:pt x="22567" y="270789"/>
                  </a:lnTo>
                  <a:lnTo>
                    <a:pt x="22567" y="293357"/>
                  </a:lnTo>
                  <a:lnTo>
                    <a:pt x="45135" y="293357"/>
                  </a:lnTo>
                  <a:lnTo>
                    <a:pt x="45135" y="270789"/>
                  </a:lnTo>
                  <a:close/>
                </a:path>
                <a:path w="180975" h="925829">
                  <a:moveTo>
                    <a:pt x="45135" y="180530"/>
                  </a:moveTo>
                  <a:lnTo>
                    <a:pt x="22567" y="180530"/>
                  </a:lnTo>
                  <a:lnTo>
                    <a:pt x="22567" y="203098"/>
                  </a:lnTo>
                  <a:lnTo>
                    <a:pt x="45135" y="203098"/>
                  </a:lnTo>
                  <a:lnTo>
                    <a:pt x="45135" y="180530"/>
                  </a:lnTo>
                  <a:close/>
                </a:path>
                <a:path w="180975" h="925829">
                  <a:moveTo>
                    <a:pt x="45135" y="67703"/>
                  </a:moveTo>
                  <a:lnTo>
                    <a:pt x="22567" y="67703"/>
                  </a:lnTo>
                  <a:lnTo>
                    <a:pt x="22567" y="90271"/>
                  </a:lnTo>
                  <a:lnTo>
                    <a:pt x="45135" y="90271"/>
                  </a:lnTo>
                  <a:lnTo>
                    <a:pt x="45135" y="67703"/>
                  </a:lnTo>
                  <a:close/>
                </a:path>
                <a:path w="180975" h="925829">
                  <a:moveTo>
                    <a:pt x="45135" y="12"/>
                  </a:moveTo>
                  <a:lnTo>
                    <a:pt x="22567" y="12"/>
                  </a:lnTo>
                  <a:lnTo>
                    <a:pt x="22567" y="45123"/>
                  </a:lnTo>
                  <a:lnTo>
                    <a:pt x="45135" y="45123"/>
                  </a:lnTo>
                  <a:lnTo>
                    <a:pt x="45135" y="12"/>
                  </a:lnTo>
                  <a:close/>
                </a:path>
                <a:path w="180975" h="925829">
                  <a:moveTo>
                    <a:pt x="67703" y="834948"/>
                  </a:moveTo>
                  <a:lnTo>
                    <a:pt x="45135" y="834948"/>
                  </a:lnTo>
                  <a:lnTo>
                    <a:pt x="45135" y="857516"/>
                  </a:lnTo>
                  <a:lnTo>
                    <a:pt x="67703" y="857516"/>
                  </a:lnTo>
                  <a:lnTo>
                    <a:pt x="67703" y="834948"/>
                  </a:lnTo>
                  <a:close/>
                </a:path>
                <a:path w="180975" h="925829">
                  <a:moveTo>
                    <a:pt x="67703" y="338493"/>
                  </a:moveTo>
                  <a:lnTo>
                    <a:pt x="45135" y="338493"/>
                  </a:lnTo>
                  <a:lnTo>
                    <a:pt x="45135" y="361061"/>
                  </a:lnTo>
                  <a:lnTo>
                    <a:pt x="67703" y="361061"/>
                  </a:lnTo>
                  <a:lnTo>
                    <a:pt x="67703" y="338493"/>
                  </a:lnTo>
                  <a:close/>
                </a:path>
                <a:path w="180975" h="925829">
                  <a:moveTo>
                    <a:pt x="67703" y="225666"/>
                  </a:moveTo>
                  <a:lnTo>
                    <a:pt x="45135" y="225666"/>
                  </a:lnTo>
                  <a:lnTo>
                    <a:pt x="45135" y="248234"/>
                  </a:lnTo>
                  <a:lnTo>
                    <a:pt x="67703" y="248234"/>
                  </a:lnTo>
                  <a:lnTo>
                    <a:pt x="67703" y="225666"/>
                  </a:lnTo>
                  <a:close/>
                </a:path>
                <a:path w="180975" h="925829">
                  <a:moveTo>
                    <a:pt x="67703" y="135394"/>
                  </a:moveTo>
                  <a:lnTo>
                    <a:pt x="45135" y="135394"/>
                  </a:lnTo>
                  <a:lnTo>
                    <a:pt x="45135" y="157962"/>
                  </a:lnTo>
                  <a:lnTo>
                    <a:pt x="67703" y="157962"/>
                  </a:lnTo>
                  <a:lnTo>
                    <a:pt x="67703" y="135394"/>
                  </a:lnTo>
                  <a:close/>
                </a:path>
                <a:path w="180975" h="925829">
                  <a:moveTo>
                    <a:pt x="67703" y="45135"/>
                  </a:moveTo>
                  <a:lnTo>
                    <a:pt x="45135" y="45135"/>
                  </a:lnTo>
                  <a:lnTo>
                    <a:pt x="45135" y="67703"/>
                  </a:lnTo>
                  <a:lnTo>
                    <a:pt x="67703" y="67703"/>
                  </a:lnTo>
                  <a:lnTo>
                    <a:pt x="67703" y="45135"/>
                  </a:lnTo>
                  <a:close/>
                </a:path>
                <a:path w="180975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86727"/>
                  </a:lnTo>
                  <a:lnTo>
                    <a:pt x="90271" y="586727"/>
                  </a:lnTo>
                  <a:lnTo>
                    <a:pt x="90271" y="541591"/>
                  </a:lnTo>
                  <a:close/>
                </a:path>
                <a:path w="180975" h="925829">
                  <a:moveTo>
                    <a:pt x="90271" y="473887"/>
                  </a:moveTo>
                  <a:lnTo>
                    <a:pt x="67703" y="473887"/>
                  </a:lnTo>
                  <a:lnTo>
                    <a:pt x="67703" y="496455"/>
                  </a:lnTo>
                  <a:lnTo>
                    <a:pt x="90271" y="496455"/>
                  </a:lnTo>
                  <a:lnTo>
                    <a:pt x="90271" y="473887"/>
                  </a:lnTo>
                  <a:close/>
                </a:path>
                <a:path w="180975" h="925829">
                  <a:moveTo>
                    <a:pt x="112839" y="880084"/>
                  </a:moveTo>
                  <a:lnTo>
                    <a:pt x="90271" y="880084"/>
                  </a:lnTo>
                  <a:lnTo>
                    <a:pt x="67703" y="880084"/>
                  </a:lnTo>
                  <a:lnTo>
                    <a:pt x="67703" y="902652"/>
                  </a:lnTo>
                  <a:lnTo>
                    <a:pt x="45148" y="902652"/>
                  </a:lnTo>
                  <a:lnTo>
                    <a:pt x="45148" y="925220"/>
                  </a:lnTo>
                  <a:lnTo>
                    <a:pt x="67703" y="925220"/>
                  </a:lnTo>
                  <a:lnTo>
                    <a:pt x="90271" y="925220"/>
                  </a:lnTo>
                  <a:lnTo>
                    <a:pt x="90271" y="902652"/>
                  </a:lnTo>
                  <a:lnTo>
                    <a:pt x="112839" y="902652"/>
                  </a:lnTo>
                  <a:lnTo>
                    <a:pt x="112839" y="880084"/>
                  </a:lnTo>
                  <a:close/>
                </a:path>
                <a:path w="180975" h="925829">
                  <a:moveTo>
                    <a:pt x="112839" y="338493"/>
                  </a:moveTo>
                  <a:lnTo>
                    <a:pt x="90271" y="338493"/>
                  </a:lnTo>
                  <a:lnTo>
                    <a:pt x="90271" y="361061"/>
                  </a:lnTo>
                  <a:lnTo>
                    <a:pt x="112839" y="361061"/>
                  </a:lnTo>
                  <a:lnTo>
                    <a:pt x="112839" y="338493"/>
                  </a:lnTo>
                  <a:close/>
                </a:path>
                <a:path w="180975" h="925829">
                  <a:moveTo>
                    <a:pt x="112852" y="12"/>
                  </a:moveTo>
                  <a:lnTo>
                    <a:pt x="90271" y="12"/>
                  </a:lnTo>
                  <a:lnTo>
                    <a:pt x="67703" y="0"/>
                  </a:lnTo>
                  <a:lnTo>
                    <a:pt x="67703" y="22567"/>
                  </a:lnTo>
                  <a:lnTo>
                    <a:pt x="90271" y="22567"/>
                  </a:lnTo>
                  <a:lnTo>
                    <a:pt x="90271" y="45123"/>
                  </a:lnTo>
                  <a:lnTo>
                    <a:pt x="112852" y="45123"/>
                  </a:lnTo>
                  <a:lnTo>
                    <a:pt x="112852" y="12"/>
                  </a:lnTo>
                  <a:close/>
                </a:path>
                <a:path w="180975" h="925829">
                  <a:moveTo>
                    <a:pt x="135407" y="902652"/>
                  </a:moveTo>
                  <a:lnTo>
                    <a:pt x="112839" y="902652"/>
                  </a:lnTo>
                  <a:lnTo>
                    <a:pt x="112839" y="925220"/>
                  </a:lnTo>
                  <a:lnTo>
                    <a:pt x="135407" y="925220"/>
                  </a:lnTo>
                  <a:lnTo>
                    <a:pt x="135407" y="902652"/>
                  </a:lnTo>
                  <a:close/>
                </a:path>
                <a:path w="180975" h="925829">
                  <a:moveTo>
                    <a:pt x="135407" y="496455"/>
                  </a:moveTo>
                  <a:lnTo>
                    <a:pt x="112839" y="496455"/>
                  </a:lnTo>
                  <a:lnTo>
                    <a:pt x="90271" y="496455"/>
                  </a:lnTo>
                  <a:lnTo>
                    <a:pt x="90271" y="519023"/>
                  </a:lnTo>
                  <a:lnTo>
                    <a:pt x="112839" y="519023"/>
                  </a:lnTo>
                  <a:lnTo>
                    <a:pt x="135407" y="519023"/>
                  </a:lnTo>
                  <a:lnTo>
                    <a:pt x="135407" y="496455"/>
                  </a:lnTo>
                  <a:close/>
                </a:path>
                <a:path w="180975" h="925829">
                  <a:moveTo>
                    <a:pt x="135407" y="428764"/>
                  </a:moveTo>
                  <a:lnTo>
                    <a:pt x="112839" y="428764"/>
                  </a:lnTo>
                  <a:lnTo>
                    <a:pt x="112839" y="383628"/>
                  </a:lnTo>
                  <a:lnTo>
                    <a:pt x="90271" y="383628"/>
                  </a:lnTo>
                  <a:lnTo>
                    <a:pt x="67703" y="383628"/>
                  </a:lnTo>
                  <a:lnTo>
                    <a:pt x="45135" y="383628"/>
                  </a:lnTo>
                  <a:lnTo>
                    <a:pt x="45135" y="361061"/>
                  </a:lnTo>
                  <a:lnTo>
                    <a:pt x="22567" y="361061"/>
                  </a:lnTo>
                  <a:lnTo>
                    <a:pt x="22567" y="406196"/>
                  </a:lnTo>
                  <a:lnTo>
                    <a:pt x="45135" y="406196"/>
                  </a:lnTo>
                  <a:lnTo>
                    <a:pt x="45135" y="451319"/>
                  </a:lnTo>
                  <a:lnTo>
                    <a:pt x="22567" y="451319"/>
                  </a:lnTo>
                  <a:lnTo>
                    <a:pt x="22567" y="473887"/>
                  </a:lnTo>
                  <a:lnTo>
                    <a:pt x="45135" y="473887"/>
                  </a:lnTo>
                  <a:lnTo>
                    <a:pt x="45135" y="451332"/>
                  </a:lnTo>
                  <a:lnTo>
                    <a:pt x="67703" y="451332"/>
                  </a:lnTo>
                  <a:lnTo>
                    <a:pt x="67703" y="406196"/>
                  </a:lnTo>
                  <a:lnTo>
                    <a:pt x="90271" y="406196"/>
                  </a:lnTo>
                  <a:lnTo>
                    <a:pt x="90271" y="451332"/>
                  </a:lnTo>
                  <a:lnTo>
                    <a:pt x="112839" y="451332"/>
                  </a:lnTo>
                  <a:lnTo>
                    <a:pt x="135407" y="451332"/>
                  </a:lnTo>
                  <a:lnTo>
                    <a:pt x="135407" y="428764"/>
                  </a:lnTo>
                  <a:close/>
                </a:path>
                <a:path w="180975" h="925829">
                  <a:moveTo>
                    <a:pt x="135407" y="361061"/>
                  </a:moveTo>
                  <a:lnTo>
                    <a:pt x="112839" y="361061"/>
                  </a:lnTo>
                  <a:lnTo>
                    <a:pt x="112839" y="383628"/>
                  </a:lnTo>
                  <a:lnTo>
                    <a:pt x="135407" y="383628"/>
                  </a:lnTo>
                  <a:lnTo>
                    <a:pt x="135407" y="361061"/>
                  </a:lnTo>
                  <a:close/>
                </a:path>
                <a:path w="180975" h="925829">
                  <a:moveTo>
                    <a:pt x="157975" y="767257"/>
                  </a:moveTo>
                  <a:lnTo>
                    <a:pt x="135407" y="767257"/>
                  </a:lnTo>
                  <a:lnTo>
                    <a:pt x="135407" y="789825"/>
                  </a:lnTo>
                  <a:lnTo>
                    <a:pt x="157975" y="789825"/>
                  </a:lnTo>
                  <a:lnTo>
                    <a:pt x="157975" y="767257"/>
                  </a:lnTo>
                  <a:close/>
                </a:path>
                <a:path w="180975" h="925829">
                  <a:moveTo>
                    <a:pt x="157975" y="654418"/>
                  </a:moveTo>
                  <a:lnTo>
                    <a:pt x="135407" y="654418"/>
                  </a:lnTo>
                  <a:lnTo>
                    <a:pt x="112839" y="654418"/>
                  </a:lnTo>
                  <a:lnTo>
                    <a:pt x="112839" y="586727"/>
                  </a:lnTo>
                  <a:lnTo>
                    <a:pt x="90271" y="586727"/>
                  </a:lnTo>
                  <a:lnTo>
                    <a:pt x="90271" y="609295"/>
                  </a:lnTo>
                  <a:lnTo>
                    <a:pt x="67703" y="609295"/>
                  </a:lnTo>
                  <a:lnTo>
                    <a:pt x="67703" y="631875"/>
                  </a:lnTo>
                  <a:lnTo>
                    <a:pt x="67703" y="654418"/>
                  </a:lnTo>
                  <a:lnTo>
                    <a:pt x="45135" y="654418"/>
                  </a:lnTo>
                  <a:lnTo>
                    <a:pt x="45135" y="631875"/>
                  </a:lnTo>
                  <a:lnTo>
                    <a:pt x="67703" y="631875"/>
                  </a:lnTo>
                  <a:lnTo>
                    <a:pt x="67703" y="609295"/>
                  </a:lnTo>
                  <a:lnTo>
                    <a:pt x="45135" y="609295"/>
                  </a:lnTo>
                  <a:lnTo>
                    <a:pt x="45135" y="631850"/>
                  </a:lnTo>
                  <a:lnTo>
                    <a:pt x="22567" y="631850"/>
                  </a:lnTo>
                  <a:lnTo>
                    <a:pt x="22567" y="676986"/>
                  </a:lnTo>
                  <a:lnTo>
                    <a:pt x="45135" y="676986"/>
                  </a:lnTo>
                  <a:lnTo>
                    <a:pt x="45135" y="699554"/>
                  </a:lnTo>
                  <a:lnTo>
                    <a:pt x="67703" y="699554"/>
                  </a:lnTo>
                  <a:lnTo>
                    <a:pt x="67703" y="677011"/>
                  </a:lnTo>
                  <a:lnTo>
                    <a:pt x="90271" y="677011"/>
                  </a:lnTo>
                  <a:lnTo>
                    <a:pt x="112839" y="676986"/>
                  </a:lnTo>
                  <a:lnTo>
                    <a:pt x="112839" y="699554"/>
                  </a:lnTo>
                  <a:lnTo>
                    <a:pt x="90271" y="699554"/>
                  </a:lnTo>
                  <a:lnTo>
                    <a:pt x="67703" y="699554"/>
                  </a:lnTo>
                  <a:lnTo>
                    <a:pt x="67703" y="744689"/>
                  </a:lnTo>
                  <a:lnTo>
                    <a:pt x="45135" y="744689"/>
                  </a:lnTo>
                  <a:lnTo>
                    <a:pt x="45135" y="722122"/>
                  </a:lnTo>
                  <a:lnTo>
                    <a:pt x="22567" y="722122"/>
                  </a:lnTo>
                  <a:lnTo>
                    <a:pt x="22567" y="744702"/>
                  </a:lnTo>
                  <a:lnTo>
                    <a:pt x="45135" y="744702"/>
                  </a:lnTo>
                  <a:lnTo>
                    <a:pt x="45135" y="767257"/>
                  </a:lnTo>
                  <a:lnTo>
                    <a:pt x="67703" y="767257"/>
                  </a:lnTo>
                  <a:lnTo>
                    <a:pt x="67703" y="789825"/>
                  </a:lnTo>
                  <a:lnTo>
                    <a:pt x="45135" y="789825"/>
                  </a:lnTo>
                  <a:lnTo>
                    <a:pt x="45135" y="812380"/>
                  </a:lnTo>
                  <a:lnTo>
                    <a:pt x="22567" y="812380"/>
                  </a:lnTo>
                  <a:lnTo>
                    <a:pt x="22567" y="834948"/>
                  </a:lnTo>
                  <a:lnTo>
                    <a:pt x="45135" y="834948"/>
                  </a:lnTo>
                  <a:lnTo>
                    <a:pt x="45135" y="812406"/>
                  </a:lnTo>
                  <a:lnTo>
                    <a:pt x="67703" y="812406"/>
                  </a:lnTo>
                  <a:lnTo>
                    <a:pt x="90271" y="812393"/>
                  </a:lnTo>
                  <a:lnTo>
                    <a:pt x="90271" y="857529"/>
                  </a:lnTo>
                  <a:lnTo>
                    <a:pt x="112839" y="857529"/>
                  </a:lnTo>
                  <a:lnTo>
                    <a:pt x="112839" y="880084"/>
                  </a:lnTo>
                  <a:lnTo>
                    <a:pt x="135407" y="880084"/>
                  </a:lnTo>
                  <a:lnTo>
                    <a:pt x="157975" y="880084"/>
                  </a:lnTo>
                  <a:lnTo>
                    <a:pt x="157975" y="857516"/>
                  </a:lnTo>
                  <a:lnTo>
                    <a:pt x="135407" y="857516"/>
                  </a:lnTo>
                  <a:lnTo>
                    <a:pt x="135407" y="834948"/>
                  </a:lnTo>
                  <a:lnTo>
                    <a:pt x="157975" y="834948"/>
                  </a:lnTo>
                  <a:lnTo>
                    <a:pt x="157975" y="812380"/>
                  </a:lnTo>
                  <a:lnTo>
                    <a:pt x="135407" y="812380"/>
                  </a:lnTo>
                  <a:lnTo>
                    <a:pt x="112839" y="812380"/>
                  </a:lnTo>
                  <a:lnTo>
                    <a:pt x="112839" y="744677"/>
                  </a:lnTo>
                  <a:lnTo>
                    <a:pt x="135407" y="744677"/>
                  </a:lnTo>
                  <a:lnTo>
                    <a:pt x="157975" y="744677"/>
                  </a:lnTo>
                  <a:lnTo>
                    <a:pt x="157975" y="654418"/>
                  </a:lnTo>
                  <a:close/>
                </a:path>
                <a:path w="180975" h="925829">
                  <a:moveTo>
                    <a:pt x="157975" y="564159"/>
                  </a:moveTo>
                  <a:lnTo>
                    <a:pt x="135407" y="564159"/>
                  </a:lnTo>
                  <a:lnTo>
                    <a:pt x="135407" y="586727"/>
                  </a:lnTo>
                  <a:lnTo>
                    <a:pt x="157975" y="586727"/>
                  </a:lnTo>
                  <a:lnTo>
                    <a:pt x="157975" y="564159"/>
                  </a:lnTo>
                  <a:close/>
                </a:path>
                <a:path w="180975" h="925829">
                  <a:moveTo>
                    <a:pt x="157975" y="519023"/>
                  </a:moveTo>
                  <a:lnTo>
                    <a:pt x="135407" y="519023"/>
                  </a:lnTo>
                  <a:lnTo>
                    <a:pt x="135407" y="541591"/>
                  </a:lnTo>
                  <a:lnTo>
                    <a:pt x="157975" y="541591"/>
                  </a:lnTo>
                  <a:lnTo>
                    <a:pt x="157975" y="519023"/>
                  </a:lnTo>
                  <a:close/>
                </a:path>
                <a:path w="180975" h="925829">
                  <a:moveTo>
                    <a:pt x="180543" y="473887"/>
                  </a:moveTo>
                  <a:lnTo>
                    <a:pt x="157975" y="473887"/>
                  </a:lnTo>
                  <a:lnTo>
                    <a:pt x="135407" y="473887"/>
                  </a:lnTo>
                  <a:lnTo>
                    <a:pt x="135407" y="496455"/>
                  </a:lnTo>
                  <a:lnTo>
                    <a:pt x="157975" y="496455"/>
                  </a:lnTo>
                  <a:lnTo>
                    <a:pt x="180543" y="496455"/>
                  </a:lnTo>
                  <a:lnTo>
                    <a:pt x="180543" y="473887"/>
                  </a:lnTo>
                  <a:close/>
                </a:path>
                <a:path w="180975" h="925829">
                  <a:moveTo>
                    <a:pt x="180543" y="293357"/>
                  </a:moveTo>
                  <a:lnTo>
                    <a:pt x="157975" y="293357"/>
                  </a:lnTo>
                  <a:lnTo>
                    <a:pt x="135407" y="293357"/>
                  </a:lnTo>
                  <a:lnTo>
                    <a:pt x="112839" y="293357"/>
                  </a:lnTo>
                  <a:lnTo>
                    <a:pt x="112839" y="338493"/>
                  </a:lnTo>
                  <a:lnTo>
                    <a:pt x="135407" y="338493"/>
                  </a:lnTo>
                  <a:lnTo>
                    <a:pt x="135407" y="315925"/>
                  </a:lnTo>
                  <a:lnTo>
                    <a:pt x="157975" y="315925"/>
                  </a:lnTo>
                  <a:lnTo>
                    <a:pt x="157975" y="338493"/>
                  </a:lnTo>
                  <a:lnTo>
                    <a:pt x="135407" y="338493"/>
                  </a:lnTo>
                  <a:lnTo>
                    <a:pt x="135407" y="361061"/>
                  </a:lnTo>
                  <a:lnTo>
                    <a:pt x="157975" y="361061"/>
                  </a:lnTo>
                  <a:lnTo>
                    <a:pt x="157975" y="383628"/>
                  </a:lnTo>
                  <a:lnTo>
                    <a:pt x="135407" y="383628"/>
                  </a:lnTo>
                  <a:lnTo>
                    <a:pt x="135407" y="428764"/>
                  </a:lnTo>
                  <a:lnTo>
                    <a:pt x="157975" y="428764"/>
                  </a:lnTo>
                  <a:lnTo>
                    <a:pt x="157975" y="406184"/>
                  </a:lnTo>
                  <a:lnTo>
                    <a:pt x="180543" y="406184"/>
                  </a:lnTo>
                  <a:lnTo>
                    <a:pt x="180543" y="293357"/>
                  </a:lnTo>
                  <a:close/>
                </a:path>
                <a:path w="180975" h="925829">
                  <a:moveTo>
                    <a:pt x="180543" y="180530"/>
                  </a:moveTo>
                  <a:lnTo>
                    <a:pt x="157975" y="180530"/>
                  </a:lnTo>
                  <a:lnTo>
                    <a:pt x="135407" y="180530"/>
                  </a:lnTo>
                  <a:lnTo>
                    <a:pt x="135407" y="203098"/>
                  </a:lnTo>
                  <a:lnTo>
                    <a:pt x="112839" y="203098"/>
                  </a:lnTo>
                  <a:lnTo>
                    <a:pt x="112839" y="90271"/>
                  </a:lnTo>
                  <a:lnTo>
                    <a:pt x="90271" y="90271"/>
                  </a:lnTo>
                  <a:lnTo>
                    <a:pt x="90271" y="67703"/>
                  </a:lnTo>
                  <a:lnTo>
                    <a:pt x="67703" y="67703"/>
                  </a:lnTo>
                  <a:lnTo>
                    <a:pt x="67703" y="90271"/>
                  </a:lnTo>
                  <a:lnTo>
                    <a:pt x="45135" y="90271"/>
                  </a:lnTo>
                  <a:lnTo>
                    <a:pt x="45135" y="112826"/>
                  </a:lnTo>
                  <a:lnTo>
                    <a:pt x="22567" y="112826"/>
                  </a:lnTo>
                  <a:lnTo>
                    <a:pt x="22567" y="135394"/>
                  </a:lnTo>
                  <a:lnTo>
                    <a:pt x="45135" y="135394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90271" y="180530"/>
                  </a:lnTo>
                  <a:lnTo>
                    <a:pt x="67703" y="180530"/>
                  </a:lnTo>
                  <a:lnTo>
                    <a:pt x="67703" y="225666"/>
                  </a:lnTo>
                  <a:lnTo>
                    <a:pt x="90271" y="225666"/>
                  </a:lnTo>
                  <a:lnTo>
                    <a:pt x="90271" y="248234"/>
                  </a:lnTo>
                  <a:lnTo>
                    <a:pt x="67703" y="248234"/>
                  </a:lnTo>
                  <a:lnTo>
                    <a:pt x="67703" y="293357"/>
                  </a:lnTo>
                  <a:lnTo>
                    <a:pt x="45135" y="293357"/>
                  </a:lnTo>
                  <a:lnTo>
                    <a:pt x="45135" y="315925"/>
                  </a:lnTo>
                  <a:lnTo>
                    <a:pt x="67703" y="315925"/>
                  </a:lnTo>
                  <a:lnTo>
                    <a:pt x="90271" y="315937"/>
                  </a:lnTo>
                  <a:lnTo>
                    <a:pt x="90271" y="270802"/>
                  </a:lnTo>
                  <a:lnTo>
                    <a:pt x="112839" y="270802"/>
                  </a:lnTo>
                  <a:lnTo>
                    <a:pt x="112839" y="225666"/>
                  </a:lnTo>
                  <a:lnTo>
                    <a:pt x="135407" y="225666"/>
                  </a:lnTo>
                  <a:lnTo>
                    <a:pt x="135407" y="248234"/>
                  </a:lnTo>
                  <a:lnTo>
                    <a:pt x="157975" y="248234"/>
                  </a:lnTo>
                  <a:lnTo>
                    <a:pt x="157975" y="270789"/>
                  </a:lnTo>
                  <a:lnTo>
                    <a:pt x="180543" y="270789"/>
                  </a:lnTo>
                  <a:lnTo>
                    <a:pt x="180543" y="180530"/>
                  </a:lnTo>
                  <a:close/>
                </a:path>
                <a:path w="180975" h="925829">
                  <a:moveTo>
                    <a:pt x="180543" y="135394"/>
                  </a:moveTo>
                  <a:lnTo>
                    <a:pt x="157975" y="135394"/>
                  </a:lnTo>
                  <a:lnTo>
                    <a:pt x="157975" y="22567"/>
                  </a:lnTo>
                  <a:lnTo>
                    <a:pt x="180530" y="22567"/>
                  </a:lnTo>
                  <a:lnTo>
                    <a:pt x="180530" y="0"/>
                  </a:lnTo>
                  <a:lnTo>
                    <a:pt x="157975" y="0"/>
                  </a:lnTo>
                  <a:lnTo>
                    <a:pt x="135407" y="0"/>
                  </a:lnTo>
                  <a:lnTo>
                    <a:pt x="135407" y="157962"/>
                  </a:lnTo>
                  <a:lnTo>
                    <a:pt x="157975" y="157962"/>
                  </a:lnTo>
                  <a:lnTo>
                    <a:pt x="180543" y="157962"/>
                  </a:lnTo>
                  <a:lnTo>
                    <a:pt x="180543" y="1353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6733" y="2993364"/>
              <a:ext cx="135890" cy="925830"/>
            </a:xfrm>
            <a:custGeom>
              <a:avLst/>
              <a:gdLst/>
              <a:ahLst/>
              <a:cxnLst/>
              <a:rect l="l" t="t" r="r" b="b"/>
              <a:pathLst>
                <a:path w="135890" h="925829">
                  <a:moveTo>
                    <a:pt x="67703" y="564159"/>
                  </a:moveTo>
                  <a:lnTo>
                    <a:pt x="45135" y="564159"/>
                  </a:lnTo>
                  <a:lnTo>
                    <a:pt x="22580" y="564159"/>
                  </a:lnTo>
                  <a:lnTo>
                    <a:pt x="12" y="564159"/>
                  </a:lnTo>
                  <a:lnTo>
                    <a:pt x="12" y="586727"/>
                  </a:lnTo>
                  <a:lnTo>
                    <a:pt x="22567" y="586727"/>
                  </a:lnTo>
                  <a:lnTo>
                    <a:pt x="45135" y="586727"/>
                  </a:lnTo>
                  <a:lnTo>
                    <a:pt x="67703" y="586727"/>
                  </a:lnTo>
                  <a:lnTo>
                    <a:pt x="67703" y="564159"/>
                  </a:lnTo>
                  <a:close/>
                </a:path>
                <a:path w="135890" h="925829">
                  <a:moveTo>
                    <a:pt x="67703" y="473887"/>
                  </a:moveTo>
                  <a:lnTo>
                    <a:pt x="45135" y="473887"/>
                  </a:lnTo>
                  <a:lnTo>
                    <a:pt x="22580" y="473887"/>
                  </a:lnTo>
                  <a:lnTo>
                    <a:pt x="12" y="473887"/>
                  </a:lnTo>
                  <a:lnTo>
                    <a:pt x="12" y="496455"/>
                  </a:lnTo>
                  <a:lnTo>
                    <a:pt x="22567" y="496455"/>
                  </a:lnTo>
                  <a:lnTo>
                    <a:pt x="22567" y="519023"/>
                  </a:lnTo>
                  <a:lnTo>
                    <a:pt x="12" y="519023"/>
                  </a:lnTo>
                  <a:lnTo>
                    <a:pt x="12" y="541591"/>
                  </a:lnTo>
                  <a:lnTo>
                    <a:pt x="22567" y="541591"/>
                  </a:lnTo>
                  <a:lnTo>
                    <a:pt x="45135" y="541591"/>
                  </a:lnTo>
                  <a:lnTo>
                    <a:pt x="67703" y="541591"/>
                  </a:lnTo>
                  <a:lnTo>
                    <a:pt x="67703" y="473887"/>
                  </a:lnTo>
                  <a:close/>
                </a:path>
                <a:path w="135890" h="925829">
                  <a:moveTo>
                    <a:pt x="67703" y="406196"/>
                  </a:moveTo>
                  <a:lnTo>
                    <a:pt x="45135" y="406196"/>
                  </a:lnTo>
                  <a:lnTo>
                    <a:pt x="45135" y="383628"/>
                  </a:lnTo>
                  <a:lnTo>
                    <a:pt x="22567" y="383628"/>
                  </a:lnTo>
                  <a:lnTo>
                    <a:pt x="22567" y="451332"/>
                  </a:lnTo>
                  <a:lnTo>
                    <a:pt x="45135" y="451332"/>
                  </a:lnTo>
                  <a:lnTo>
                    <a:pt x="45135" y="428764"/>
                  </a:lnTo>
                  <a:lnTo>
                    <a:pt x="67703" y="428764"/>
                  </a:lnTo>
                  <a:lnTo>
                    <a:pt x="67703" y="406196"/>
                  </a:lnTo>
                  <a:close/>
                </a:path>
                <a:path w="135890" h="925829">
                  <a:moveTo>
                    <a:pt x="90271" y="541591"/>
                  </a:moveTo>
                  <a:lnTo>
                    <a:pt x="67703" y="541591"/>
                  </a:lnTo>
                  <a:lnTo>
                    <a:pt x="67703" y="564159"/>
                  </a:lnTo>
                  <a:lnTo>
                    <a:pt x="90271" y="564159"/>
                  </a:lnTo>
                  <a:lnTo>
                    <a:pt x="90271" y="541591"/>
                  </a:lnTo>
                  <a:close/>
                </a:path>
                <a:path w="135890" h="925829">
                  <a:moveTo>
                    <a:pt x="90271" y="451319"/>
                  </a:moveTo>
                  <a:lnTo>
                    <a:pt x="67703" y="451319"/>
                  </a:lnTo>
                  <a:lnTo>
                    <a:pt x="67703" y="473887"/>
                  </a:lnTo>
                  <a:lnTo>
                    <a:pt x="90271" y="473887"/>
                  </a:lnTo>
                  <a:lnTo>
                    <a:pt x="90271" y="451319"/>
                  </a:lnTo>
                  <a:close/>
                </a:path>
                <a:path w="135890" h="925829">
                  <a:moveTo>
                    <a:pt x="90271" y="45135"/>
                  </a:moveTo>
                  <a:lnTo>
                    <a:pt x="67703" y="45135"/>
                  </a:lnTo>
                  <a:lnTo>
                    <a:pt x="45135" y="45135"/>
                  </a:lnTo>
                  <a:lnTo>
                    <a:pt x="22567" y="45135"/>
                  </a:lnTo>
                  <a:lnTo>
                    <a:pt x="22567" y="112839"/>
                  </a:lnTo>
                  <a:lnTo>
                    <a:pt x="45135" y="112839"/>
                  </a:lnTo>
                  <a:lnTo>
                    <a:pt x="67703" y="112839"/>
                  </a:lnTo>
                  <a:lnTo>
                    <a:pt x="90271" y="112839"/>
                  </a:lnTo>
                  <a:lnTo>
                    <a:pt x="90271" y="45135"/>
                  </a:lnTo>
                  <a:close/>
                </a:path>
                <a:path w="135890" h="925829">
                  <a:moveTo>
                    <a:pt x="112839" y="880084"/>
                  </a:moveTo>
                  <a:lnTo>
                    <a:pt x="90271" y="880084"/>
                  </a:lnTo>
                  <a:lnTo>
                    <a:pt x="90271" y="902652"/>
                  </a:lnTo>
                  <a:lnTo>
                    <a:pt x="112839" y="902652"/>
                  </a:lnTo>
                  <a:lnTo>
                    <a:pt x="112839" y="880084"/>
                  </a:lnTo>
                  <a:close/>
                </a:path>
                <a:path w="135890" h="925829">
                  <a:moveTo>
                    <a:pt x="112839" y="699554"/>
                  </a:moveTo>
                  <a:lnTo>
                    <a:pt x="90271" y="699554"/>
                  </a:lnTo>
                  <a:lnTo>
                    <a:pt x="90271" y="722122"/>
                  </a:lnTo>
                  <a:lnTo>
                    <a:pt x="112839" y="722122"/>
                  </a:lnTo>
                  <a:lnTo>
                    <a:pt x="112839" y="699554"/>
                  </a:lnTo>
                  <a:close/>
                </a:path>
                <a:path w="135890" h="925829">
                  <a:moveTo>
                    <a:pt x="112839" y="338493"/>
                  </a:moveTo>
                  <a:lnTo>
                    <a:pt x="90271" y="338493"/>
                  </a:lnTo>
                  <a:lnTo>
                    <a:pt x="90271" y="361061"/>
                  </a:lnTo>
                  <a:lnTo>
                    <a:pt x="112839" y="361061"/>
                  </a:lnTo>
                  <a:lnTo>
                    <a:pt x="112839" y="338493"/>
                  </a:lnTo>
                  <a:close/>
                </a:path>
                <a:path w="135890" h="925829">
                  <a:moveTo>
                    <a:pt x="135407" y="654418"/>
                  </a:moveTo>
                  <a:lnTo>
                    <a:pt x="112839" y="654418"/>
                  </a:lnTo>
                  <a:lnTo>
                    <a:pt x="112839" y="676986"/>
                  </a:lnTo>
                  <a:lnTo>
                    <a:pt x="135407" y="676986"/>
                  </a:lnTo>
                  <a:lnTo>
                    <a:pt x="135407" y="654418"/>
                  </a:lnTo>
                  <a:close/>
                </a:path>
                <a:path w="135890" h="925829">
                  <a:moveTo>
                    <a:pt x="135407" y="609295"/>
                  </a:moveTo>
                  <a:lnTo>
                    <a:pt x="112839" y="609295"/>
                  </a:lnTo>
                  <a:lnTo>
                    <a:pt x="112839" y="631850"/>
                  </a:lnTo>
                  <a:lnTo>
                    <a:pt x="90271" y="631850"/>
                  </a:lnTo>
                  <a:lnTo>
                    <a:pt x="67703" y="631850"/>
                  </a:lnTo>
                  <a:lnTo>
                    <a:pt x="67703" y="609295"/>
                  </a:lnTo>
                  <a:lnTo>
                    <a:pt x="45135" y="609295"/>
                  </a:lnTo>
                  <a:lnTo>
                    <a:pt x="45135" y="631875"/>
                  </a:lnTo>
                  <a:lnTo>
                    <a:pt x="45135" y="654418"/>
                  </a:lnTo>
                  <a:lnTo>
                    <a:pt x="22580" y="654418"/>
                  </a:lnTo>
                  <a:lnTo>
                    <a:pt x="22580" y="631875"/>
                  </a:lnTo>
                  <a:lnTo>
                    <a:pt x="45135" y="631875"/>
                  </a:lnTo>
                  <a:lnTo>
                    <a:pt x="45135" y="609295"/>
                  </a:lnTo>
                  <a:lnTo>
                    <a:pt x="22567" y="609295"/>
                  </a:lnTo>
                  <a:lnTo>
                    <a:pt x="22567" y="631850"/>
                  </a:lnTo>
                  <a:lnTo>
                    <a:pt x="12" y="631850"/>
                  </a:lnTo>
                  <a:lnTo>
                    <a:pt x="12" y="699554"/>
                  </a:lnTo>
                  <a:lnTo>
                    <a:pt x="22567" y="699554"/>
                  </a:lnTo>
                  <a:lnTo>
                    <a:pt x="22567" y="722122"/>
                  </a:lnTo>
                  <a:lnTo>
                    <a:pt x="12" y="722122"/>
                  </a:lnTo>
                  <a:lnTo>
                    <a:pt x="12" y="744702"/>
                  </a:lnTo>
                  <a:lnTo>
                    <a:pt x="22567" y="744702"/>
                  </a:lnTo>
                  <a:lnTo>
                    <a:pt x="22567" y="812380"/>
                  </a:lnTo>
                  <a:lnTo>
                    <a:pt x="12" y="812380"/>
                  </a:lnTo>
                  <a:lnTo>
                    <a:pt x="12" y="880084"/>
                  </a:lnTo>
                  <a:lnTo>
                    <a:pt x="22567" y="880084"/>
                  </a:lnTo>
                  <a:lnTo>
                    <a:pt x="22567" y="902652"/>
                  </a:lnTo>
                  <a:lnTo>
                    <a:pt x="0" y="902652"/>
                  </a:lnTo>
                  <a:lnTo>
                    <a:pt x="0" y="925220"/>
                  </a:lnTo>
                  <a:lnTo>
                    <a:pt x="22567" y="925220"/>
                  </a:lnTo>
                  <a:lnTo>
                    <a:pt x="45148" y="925220"/>
                  </a:lnTo>
                  <a:lnTo>
                    <a:pt x="67703" y="925220"/>
                  </a:lnTo>
                  <a:lnTo>
                    <a:pt x="90271" y="925220"/>
                  </a:lnTo>
                  <a:lnTo>
                    <a:pt x="90271" y="902652"/>
                  </a:lnTo>
                  <a:lnTo>
                    <a:pt x="67716" y="902652"/>
                  </a:lnTo>
                  <a:lnTo>
                    <a:pt x="67716" y="857516"/>
                  </a:lnTo>
                  <a:lnTo>
                    <a:pt x="90271" y="857516"/>
                  </a:lnTo>
                  <a:lnTo>
                    <a:pt x="90271" y="834961"/>
                  </a:lnTo>
                  <a:lnTo>
                    <a:pt x="112839" y="834961"/>
                  </a:lnTo>
                  <a:lnTo>
                    <a:pt x="112839" y="812406"/>
                  </a:lnTo>
                  <a:lnTo>
                    <a:pt x="135407" y="812406"/>
                  </a:lnTo>
                  <a:lnTo>
                    <a:pt x="135407" y="789825"/>
                  </a:lnTo>
                  <a:lnTo>
                    <a:pt x="112839" y="789825"/>
                  </a:lnTo>
                  <a:lnTo>
                    <a:pt x="112839" y="767270"/>
                  </a:lnTo>
                  <a:lnTo>
                    <a:pt x="135407" y="767270"/>
                  </a:lnTo>
                  <a:lnTo>
                    <a:pt x="135407" y="722122"/>
                  </a:lnTo>
                  <a:lnTo>
                    <a:pt x="112839" y="722122"/>
                  </a:lnTo>
                  <a:lnTo>
                    <a:pt x="112839" y="744689"/>
                  </a:lnTo>
                  <a:lnTo>
                    <a:pt x="90271" y="744689"/>
                  </a:lnTo>
                  <a:lnTo>
                    <a:pt x="90271" y="767270"/>
                  </a:lnTo>
                  <a:lnTo>
                    <a:pt x="90271" y="812380"/>
                  </a:lnTo>
                  <a:lnTo>
                    <a:pt x="67703" y="812380"/>
                  </a:lnTo>
                  <a:lnTo>
                    <a:pt x="67703" y="834961"/>
                  </a:lnTo>
                  <a:lnTo>
                    <a:pt x="67703" y="857516"/>
                  </a:lnTo>
                  <a:lnTo>
                    <a:pt x="45148" y="857516"/>
                  </a:lnTo>
                  <a:lnTo>
                    <a:pt x="22580" y="857516"/>
                  </a:lnTo>
                  <a:lnTo>
                    <a:pt x="22580" y="834961"/>
                  </a:lnTo>
                  <a:lnTo>
                    <a:pt x="45135" y="834961"/>
                  </a:lnTo>
                  <a:lnTo>
                    <a:pt x="67703" y="834961"/>
                  </a:lnTo>
                  <a:lnTo>
                    <a:pt x="67703" y="812380"/>
                  </a:lnTo>
                  <a:lnTo>
                    <a:pt x="67703" y="767270"/>
                  </a:lnTo>
                  <a:lnTo>
                    <a:pt x="90271" y="767270"/>
                  </a:lnTo>
                  <a:lnTo>
                    <a:pt x="90271" y="744689"/>
                  </a:lnTo>
                  <a:lnTo>
                    <a:pt x="90271" y="722122"/>
                  </a:lnTo>
                  <a:lnTo>
                    <a:pt x="67703" y="722122"/>
                  </a:lnTo>
                  <a:lnTo>
                    <a:pt x="67703" y="744689"/>
                  </a:lnTo>
                  <a:lnTo>
                    <a:pt x="45135" y="744689"/>
                  </a:lnTo>
                  <a:lnTo>
                    <a:pt x="45135" y="722122"/>
                  </a:lnTo>
                  <a:lnTo>
                    <a:pt x="67703" y="722122"/>
                  </a:lnTo>
                  <a:lnTo>
                    <a:pt x="67703" y="676986"/>
                  </a:lnTo>
                  <a:lnTo>
                    <a:pt x="45135" y="676986"/>
                  </a:lnTo>
                  <a:lnTo>
                    <a:pt x="45135" y="699554"/>
                  </a:lnTo>
                  <a:lnTo>
                    <a:pt x="22580" y="699554"/>
                  </a:lnTo>
                  <a:lnTo>
                    <a:pt x="22580" y="676986"/>
                  </a:lnTo>
                  <a:lnTo>
                    <a:pt x="45135" y="676986"/>
                  </a:lnTo>
                  <a:lnTo>
                    <a:pt x="45135" y="654443"/>
                  </a:lnTo>
                  <a:lnTo>
                    <a:pt x="67703" y="654443"/>
                  </a:lnTo>
                  <a:lnTo>
                    <a:pt x="90271" y="654418"/>
                  </a:lnTo>
                  <a:lnTo>
                    <a:pt x="112839" y="654418"/>
                  </a:lnTo>
                  <a:lnTo>
                    <a:pt x="112839" y="631875"/>
                  </a:lnTo>
                  <a:lnTo>
                    <a:pt x="135407" y="631875"/>
                  </a:lnTo>
                  <a:lnTo>
                    <a:pt x="135407" y="609295"/>
                  </a:lnTo>
                  <a:close/>
                </a:path>
                <a:path w="135890" h="925829">
                  <a:moveTo>
                    <a:pt x="135407" y="541591"/>
                  </a:moveTo>
                  <a:lnTo>
                    <a:pt x="112839" y="541591"/>
                  </a:lnTo>
                  <a:lnTo>
                    <a:pt x="112839" y="586727"/>
                  </a:lnTo>
                  <a:lnTo>
                    <a:pt x="135407" y="586727"/>
                  </a:lnTo>
                  <a:lnTo>
                    <a:pt x="135407" y="541591"/>
                  </a:lnTo>
                  <a:close/>
                </a:path>
                <a:path w="135890" h="925829">
                  <a:moveTo>
                    <a:pt x="135407" y="428764"/>
                  </a:moveTo>
                  <a:lnTo>
                    <a:pt x="112839" y="428764"/>
                  </a:lnTo>
                  <a:lnTo>
                    <a:pt x="112839" y="473887"/>
                  </a:lnTo>
                  <a:lnTo>
                    <a:pt x="90271" y="473887"/>
                  </a:lnTo>
                  <a:lnTo>
                    <a:pt x="90271" y="496455"/>
                  </a:lnTo>
                  <a:lnTo>
                    <a:pt x="112839" y="496455"/>
                  </a:lnTo>
                  <a:lnTo>
                    <a:pt x="135407" y="496468"/>
                  </a:lnTo>
                  <a:lnTo>
                    <a:pt x="135407" y="428764"/>
                  </a:lnTo>
                  <a:close/>
                </a:path>
                <a:path w="135890" h="925829">
                  <a:moveTo>
                    <a:pt x="135407" y="383628"/>
                  </a:moveTo>
                  <a:lnTo>
                    <a:pt x="112839" y="383628"/>
                  </a:lnTo>
                  <a:lnTo>
                    <a:pt x="90271" y="383628"/>
                  </a:lnTo>
                  <a:lnTo>
                    <a:pt x="90271" y="361061"/>
                  </a:lnTo>
                  <a:lnTo>
                    <a:pt x="67703" y="361061"/>
                  </a:lnTo>
                  <a:lnTo>
                    <a:pt x="67703" y="406196"/>
                  </a:lnTo>
                  <a:lnTo>
                    <a:pt x="90271" y="406196"/>
                  </a:lnTo>
                  <a:lnTo>
                    <a:pt x="112839" y="406196"/>
                  </a:lnTo>
                  <a:lnTo>
                    <a:pt x="135407" y="406196"/>
                  </a:lnTo>
                  <a:lnTo>
                    <a:pt x="135407" y="383628"/>
                  </a:lnTo>
                  <a:close/>
                </a:path>
                <a:path w="135890" h="925829">
                  <a:moveTo>
                    <a:pt x="135407" y="248234"/>
                  </a:moveTo>
                  <a:lnTo>
                    <a:pt x="112839" y="248234"/>
                  </a:lnTo>
                  <a:lnTo>
                    <a:pt x="90271" y="248234"/>
                  </a:lnTo>
                  <a:lnTo>
                    <a:pt x="90271" y="270789"/>
                  </a:lnTo>
                  <a:lnTo>
                    <a:pt x="67703" y="270789"/>
                  </a:lnTo>
                  <a:lnTo>
                    <a:pt x="67703" y="248234"/>
                  </a:lnTo>
                  <a:lnTo>
                    <a:pt x="45135" y="248234"/>
                  </a:lnTo>
                  <a:lnTo>
                    <a:pt x="45135" y="203098"/>
                  </a:lnTo>
                  <a:lnTo>
                    <a:pt x="67703" y="203098"/>
                  </a:lnTo>
                  <a:lnTo>
                    <a:pt x="67703" y="225666"/>
                  </a:lnTo>
                  <a:lnTo>
                    <a:pt x="90271" y="225666"/>
                  </a:lnTo>
                  <a:lnTo>
                    <a:pt x="90271" y="180530"/>
                  </a:lnTo>
                  <a:lnTo>
                    <a:pt x="67703" y="180530"/>
                  </a:lnTo>
                  <a:lnTo>
                    <a:pt x="45135" y="180530"/>
                  </a:lnTo>
                  <a:lnTo>
                    <a:pt x="22567" y="180530"/>
                  </a:lnTo>
                  <a:lnTo>
                    <a:pt x="22567" y="270789"/>
                  </a:lnTo>
                  <a:lnTo>
                    <a:pt x="45135" y="270789"/>
                  </a:lnTo>
                  <a:lnTo>
                    <a:pt x="45135" y="293357"/>
                  </a:lnTo>
                  <a:lnTo>
                    <a:pt x="22567" y="293357"/>
                  </a:lnTo>
                  <a:lnTo>
                    <a:pt x="22567" y="361061"/>
                  </a:lnTo>
                  <a:lnTo>
                    <a:pt x="45135" y="361061"/>
                  </a:lnTo>
                  <a:lnTo>
                    <a:pt x="67703" y="361061"/>
                  </a:lnTo>
                  <a:lnTo>
                    <a:pt x="67703" y="338493"/>
                  </a:lnTo>
                  <a:lnTo>
                    <a:pt x="45135" y="338493"/>
                  </a:lnTo>
                  <a:lnTo>
                    <a:pt x="45135" y="315937"/>
                  </a:lnTo>
                  <a:lnTo>
                    <a:pt x="67703" y="315937"/>
                  </a:lnTo>
                  <a:lnTo>
                    <a:pt x="67703" y="338493"/>
                  </a:lnTo>
                  <a:lnTo>
                    <a:pt x="90271" y="338493"/>
                  </a:lnTo>
                  <a:lnTo>
                    <a:pt x="90271" y="315925"/>
                  </a:lnTo>
                  <a:lnTo>
                    <a:pt x="67703" y="315925"/>
                  </a:lnTo>
                  <a:lnTo>
                    <a:pt x="67703" y="293357"/>
                  </a:lnTo>
                  <a:lnTo>
                    <a:pt x="90271" y="293357"/>
                  </a:lnTo>
                  <a:lnTo>
                    <a:pt x="112839" y="293370"/>
                  </a:lnTo>
                  <a:lnTo>
                    <a:pt x="112839" y="315925"/>
                  </a:lnTo>
                  <a:lnTo>
                    <a:pt x="135407" y="315925"/>
                  </a:lnTo>
                  <a:lnTo>
                    <a:pt x="135407" y="293357"/>
                  </a:lnTo>
                  <a:lnTo>
                    <a:pt x="112839" y="293357"/>
                  </a:lnTo>
                  <a:lnTo>
                    <a:pt x="112839" y="270802"/>
                  </a:lnTo>
                  <a:lnTo>
                    <a:pt x="135407" y="270802"/>
                  </a:lnTo>
                  <a:lnTo>
                    <a:pt x="135407" y="248234"/>
                  </a:lnTo>
                  <a:close/>
                </a:path>
                <a:path w="135890" h="925829">
                  <a:moveTo>
                    <a:pt x="135407" y="203098"/>
                  </a:moveTo>
                  <a:lnTo>
                    <a:pt x="112839" y="203098"/>
                  </a:lnTo>
                  <a:lnTo>
                    <a:pt x="112839" y="225666"/>
                  </a:lnTo>
                  <a:lnTo>
                    <a:pt x="135407" y="225666"/>
                  </a:lnTo>
                  <a:lnTo>
                    <a:pt x="135407" y="203098"/>
                  </a:lnTo>
                  <a:close/>
                </a:path>
                <a:path w="135890" h="925829">
                  <a:moveTo>
                    <a:pt x="135407" y="0"/>
                  </a:moveTo>
                  <a:lnTo>
                    <a:pt x="135407" y="0"/>
                  </a:lnTo>
                  <a:lnTo>
                    <a:pt x="22567" y="0"/>
                  </a:lnTo>
                  <a:lnTo>
                    <a:pt x="22567" y="22567"/>
                  </a:lnTo>
                  <a:lnTo>
                    <a:pt x="112839" y="22567"/>
                  </a:lnTo>
                  <a:lnTo>
                    <a:pt x="112839" y="135394"/>
                  </a:lnTo>
                  <a:lnTo>
                    <a:pt x="90271" y="135394"/>
                  </a:lnTo>
                  <a:lnTo>
                    <a:pt x="67703" y="135394"/>
                  </a:lnTo>
                  <a:lnTo>
                    <a:pt x="45135" y="135394"/>
                  </a:lnTo>
                  <a:lnTo>
                    <a:pt x="22567" y="135394"/>
                  </a:lnTo>
                  <a:lnTo>
                    <a:pt x="22567" y="157962"/>
                  </a:lnTo>
                  <a:lnTo>
                    <a:pt x="135407" y="157962"/>
                  </a:lnTo>
                  <a:lnTo>
                    <a:pt x="135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539994" y="0"/>
            <a:ext cx="861060" cy="850900"/>
          </a:xfrm>
          <a:custGeom>
            <a:avLst/>
            <a:gdLst/>
            <a:ahLst/>
            <a:cxnLst/>
            <a:rect l="l" t="t" r="r" b="b"/>
            <a:pathLst>
              <a:path w="861060" h="850900">
                <a:moveTo>
                  <a:pt x="217881" y="424561"/>
                </a:moveTo>
                <a:lnTo>
                  <a:pt x="0" y="424561"/>
                </a:lnTo>
                <a:lnTo>
                  <a:pt x="217881" y="642442"/>
                </a:lnTo>
                <a:lnTo>
                  <a:pt x="217881" y="424561"/>
                </a:lnTo>
                <a:close/>
              </a:path>
              <a:path w="861060" h="850900">
                <a:moveTo>
                  <a:pt x="653656" y="424548"/>
                </a:moveTo>
                <a:lnTo>
                  <a:pt x="435775" y="424548"/>
                </a:lnTo>
                <a:lnTo>
                  <a:pt x="435775" y="850900"/>
                </a:lnTo>
                <a:lnTo>
                  <a:pt x="445185" y="850900"/>
                </a:lnTo>
                <a:lnTo>
                  <a:pt x="653656" y="642429"/>
                </a:lnTo>
                <a:lnTo>
                  <a:pt x="653656" y="424548"/>
                </a:lnTo>
                <a:close/>
              </a:path>
              <a:path w="861060" h="850900">
                <a:moveTo>
                  <a:pt x="860806" y="0"/>
                </a:moveTo>
                <a:lnTo>
                  <a:pt x="206667" y="0"/>
                </a:lnTo>
                <a:lnTo>
                  <a:pt x="0" y="206667"/>
                </a:lnTo>
                <a:lnTo>
                  <a:pt x="653656" y="206667"/>
                </a:lnTo>
                <a:lnTo>
                  <a:pt x="653656" y="424548"/>
                </a:lnTo>
                <a:lnTo>
                  <a:pt x="860806" y="217398"/>
                </a:lnTo>
                <a:lnTo>
                  <a:pt x="860806" y="0"/>
                </a:lnTo>
                <a:close/>
              </a:path>
            </a:pathLst>
          </a:custGeom>
          <a:solidFill>
            <a:srgbClr val="EF3A4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12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362</Words>
  <Application>Microsoft Macintosh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The Tepper School Colloquium on AI for Business</vt:lpstr>
      <vt:lpstr>PowerPoint Presentation</vt:lpstr>
      <vt:lpstr>PowerPoint Presentation</vt:lpstr>
      <vt:lpstr>PowerPoint Presentation</vt:lpstr>
      <vt:lpstr>The Tepper School Colloquium on AI for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David Lanier Major</cp:lastModifiedBy>
  <cp:revision>3</cp:revision>
  <dcterms:created xsi:type="dcterms:W3CDTF">2024-08-09T16:34:17Z</dcterms:created>
  <dcterms:modified xsi:type="dcterms:W3CDTF">2024-08-09T16:57:10Z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2024-07-31T00:00:00Z</vt:filetime>
  </property>
  <property fmtid="{D5CDD505-2E9C-101B-9397-08002B2CF9AE}" pid="3" name="Creator">
    <vt:lpwstr>Adobe InDesign 19.2 (Macintosh)</vt:lpwstr>
  </property>
  <property fmtid="{D5CDD505-2E9C-101B-9397-08002B2CF9AE}" pid="4" name="LastSaved">
    <vt:filetime>2024-08-09T00:00:00Z</vt:filetime>
  </property>
  <property fmtid="{D5CDD505-2E9C-101B-9397-08002B2CF9AE}" pid="5" name="Producer">
    <vt:lpwstr>Adobe PDF Library 17.0</vt:lpwstr>
  </property>
</Properties>
</file>